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82" r:id="rId3"/>
    <p:sldId id="290" r:id="rId4"/>
    <p:sldId id="294" r:id="rId5"/>
    <p:sldId id="291" r:id="rId6"/>
    <p:sldId id="295" r:id="rId7"/>
    <p:sldId id="296" r:id="rId8"/>
    <p:sldId id="29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0" autoAdjust="0"/>
    <p:restoredTop sz="94505" autoAdjust="0"/>
  </p:normalViewPr>
  <p:slideViewPr>
    <p:cSldViewPr>
      <p:cViewPr varScale="1">
        <p:scale>
          <a:sx n="62" d="100"/>
          <a:sy n="62" d="100"/>
        </p:scale>
        <p:origin x="14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hyperlink" Target="http://dwqr.scot/media/29305/technical-manual-treatment-physical-filters-cartridge-filters.pdf"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hyperlink" Target="http://dwqr.scot/media/29305/technical-manual-treatment-physical-filters-cartridge-filters.pdf"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Common filtration system</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Cost effective &amp; simple to use and maintain</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Often used in series (descending pore size)</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1BE71476-07AE-4D36-AF52-1DA4F8A7E39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Can obtain down to &lt;1 micron (which would remove Crypto / Clostridium)</a:t>
          </a:r>
        </a:p>
      </dgm:t>
    </dgm:pt>
    <dgm:pt modelId="{FF6277C3-9786-47F9-BB3F-C111D59C2298}" type="parTrans" cxnId="{0C900E47-37F8-476D-AA62-F7BEEB25673F}">
      <dgm:prSet/>
      <dgm:spPr/>
      <dgm:t>
        <a:bodyPr/>
        <a:lstStyle/>
        <a:p>
          <a:endParaRPr lang="en-GB"/>
        </a:p>
      </dgm:t>
    </dgm:pt>
    <dgm:pt modelId="{AAE43EBE-53C6-4AD0-A066-7A1C47968194}" type="sibTrans" cxnId="{0C900E47-37F8-476D-AA62-F7BEEB25673F}">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5BFD2D04-F9CE-4A96-B4D0-0B6FC416215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May be used as pre-treatment for other processes</a:t>
          </a:r>
        </a:p>
      </dgm:t>
    </dgm:pt>
    <dgm:pt modelId="{9BC93968-45E0-49E6-BF73-04F2844F6F77}" type="parTrans" cxnId="{B1820B59-927B-4B75-A6CC-7BEDCE9732F7}">
      <dgm:prSet/>
      <dgm:spPr/>
      <dgm:t>
        <a:bodyPr/>
        <a:lstStyle/>
        <a:p>
          <a:endParaRPr lang="en-GB"/>
        </a:p>
      </dgm:t>
    </dgm:pt>
    <dgm:pt modelId="{30265823-103D-4BF8-A7D4-40700C484AFB}" type="sibTrans" cxnId="{B1820B59-927B-4B75-A6CC-7BEDCE9732F7}">
      <dgm:prSet/>
      <dgm:spPr/>
      <dgm:t>
        <a:bodyPr/>
        <a:lstStyle/>
        <a:p>
          <a:endParaRPr lang="en-GB"/>
        </a:p>
      </dgm:t>
    </dgm:pt>
    <dgm:pt modelId="{77B879CD-E191-4C43-9024-BEEE337BC4C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Some contain carbon – colour / contaminant removal</a:t>
          </a:r>
        </a:p>
      </dgm:t>
    </dgm:pt>
    <dgm:pt modelId="{732E149E-8A07-4D96-9AD0-76C9ED103B3A}" type="parTrans" cxnId="{158805AB-BE01-4A98-877C-59D326B85B8B}">
      <dgm:prSet/>
      <dgm:spPr/>
      <dgm:t>
        <a:bodyPr/>
        <a:lstStyle/>
        <a:p>
          <a:endParaRPr lang="en-GB"/>
        </a:p>
      </dgm:t>
    </dgm:pt>
    <dgm:pt modelId="{85ACCFFF-EDB0-44D1-8E8A-4E9F0AAE24B9}" type="sibTrans" cxnId="{158805AB-BE01-4A98-877C-59D326B85B8B}">
      <dgm:prSet/>
      <dgm:spPr/>
      <dgm:t>
        <a:bodyPr/>
        <a:lstStyle/>
        <a:p>
          <a:endParaRPr lang="en-GB"/>
        </a:p>
      </dgm:t>
    </dgm:pt>
    <dgm:pt modelId="{DD83D43E-A09E-4284-98BE-9BA89473A0E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79D312E-E3F3-4548-ACEC-04F251747297}" type="parTrans" cxnId="{71D6179A-C98A-458F-8838-9FB018787C2F}">
      <dgm:prSet/>
      <dgm:spPr/>
      <dgm:t>
        <a:bodyPr/>
        <a:lstStyle/>
        <a:p>
          <a:endParaRPr lang="en-GB"/>
        </a:p>
      </dgm:t>
    </dgm:pt>
    <dgm:pt modelId="{7D684684-9E6D-41DD-BCA1-382D80B3ED0B}" type="sibTrans" cxnId="{71D6179A-C98A-458F-8838-9FB018787C2F}">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2911"/>
      <dgm:spPr/>
    </dgm:pt>
    <dgm:pt modelId="{BA6AFFE6-1261-4C38-9B8A-7B26C5C68228}" type="pres">
      <dgm:prSet presAssocID="{DCA59F4E-9226-4760-A025-0BF9CC53FD45}" presName="img" presStyleLbl="fgImgPlace1" presStyleIdx="0" presStyleCnt="1" custScaleX="99167" custLinFactNeighborX="-12500" custLinFactNeighborY="2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7000" r="-107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5161670E-97D4-4829-B719-E96F7841BA7E}" type="presOf" srcId="{36895C8C-49DB-46A9-BFB3-AE906F1777EC}" destId="{888860CF-EFF9-45A0-A9CE-CE441C96D694}" srcOrd="1" destOrd="3" presId="urn:microsoft.com/office/officeart/2005/8/layout/vList4"/>
    <dgm:cxn modelId="{9F16FF0E-848B-487C-A1DD-922667553DFC}" type="presOf" srcId="{DCA59F4E-9226-4760-A025-0BF9CC53FD45}" destId="{888860CF-EFF9-45A0-A9CE-CE441C96D694}" srcOrd="1" destOrd="0" presId="urn:microsoft.com/office/officeart/2005/8/layout/vList4"/>
    <dgm:cxn modelId="{AEB2D416-3239-4489-B05F-2A11D001AB00}" type="presOf" srcId="{DCA59F4E-9226-4760-A025-0BF9CC53FD45}" destId="{70006328-2609-426F-8839-8AF18C177017}" srcOrd="0" destOrd="0" presId="urn:microsoft.com/office/officeart/2005/8/layout/vList4"/>
    <dgm:cxn modelId="{632F9B2F-8761-4B03-B261-CCAE38E0F382}" type="presOf" srcId="{5BFD2D04-F9CE-4A96-B4D0-0B6FC416215C}" destId="{70006328-2609-426F-8839-8AF18C177017}" srcOrd="0" destOrd="9" presId="urn:microsoft.com/office/officeart/2005/8/layout/vList4"/>
    <dgm:cxn modelId="{BB248D34-E12D-43DA-9AC0-6470CA163448}" type="presOf" srcId="{5BFD2D04-F9CE-4A96-B4D0-0B6FC416215C}" destId="{888860CF-EFF9-45A0-A9CE-CE441C96D694}" srcOrd="1" destOrd="9" presId="urn:microsoft.com/office/officeart/2005/8/layout/vList4"/>
    <dgm:cxn modelId="{A9CA5139-E94E-4177-83F9-228A47686E6E}" type="presOf" srcId="{1BE71476-07AE-4D36-AF52-1DA4F8A7E39E}" destId="{70006328-2609-426F-8839-8AF18C177017}" srcOrd="0" destOrd="7" presId="urn:microsoft.com/office/officeart/2005/8/layout/vList4"/>
    <dgm:cxn modelId="{DE32543F-0BFE-48C8-92F1-024D039A2839}" srcId="{DCA59F4E-9226-4760-A025-0BF9CC53FD45}" destId="{36895C8C-49DB-46A9-BFB3-AE906F1777EC}" srcOrd="2" destOrd="0" parTransId="{E7232363-738D-4D42-84F9-6D32F8890A40}" sibTransId="{B8DDDE03-D96A-4B1B-8754-211160D2064E}"/>
    <dgm:cxn modelId="{B267BE61-F72F-4B7E-A853-FE6BE04897E0}" type="presOf" srcId="{AA1F8B9A-FA5C-4FBF-B4B5-115AECFC2BAF}" destId="{70006328-2609-426F-8839-8AF18C177017}" srcOrd="0" destOrd="4" presId="urn:microsoft.com/office/officeart/2005/8/layout/vList4"/>
    <dgm:cxn modelId="{925EF541-0B28-4083-A663-7D4DE5722577}" type="presOf" srcId="{6B351EE2-0843-4781-B3B9-4262F1257A5E}" destId="{70006328-2609-426F-8839-8AF18C177017}" srcOrd="0" destOrd="1"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CBD1E845-A3B8-46D1-8629-1BFCE59E891B}" type="presOf" srcId="{745DE7A6-4C77-4D84-A0BB-FA887B922360}" destId="{70006328-2609-426F-8839-8AF18C177017}" srcOrd="0" destOrd="8" presId="urn:microsoft.com/office/officeart/2005/8/layout/vList4"/>
    <dgm:cxn modelId="{0C900E47-37F8-476D-AA62-F7BEEB25673F}" srcId="{DCA59F4E-9226-4760-A025-0BF9CC53FD45}" destId="{1BE71476-07AE-4D36-AF52-1DA4F8A7E39E}" srcOrd="6" destOrd="0" parTransId="{FF6277C3-9786-47F9-BB3F-C111D59C2298}" sibTransId="{AAE43EBE-53C6-4AD0-A066-7A1C47968194}"/>
    <dgm:cxn modelId="{7471A24F-A05A-4BCE-8C61-AD408BD33F68}" type="presOf" srcId="{36895C8C-49DB-46A9-BFB3-AE906F1777EC}" destId="{70006328-2609-426F-8839-8AF18C177017}" srcOrd="0" destOrd="3" presId="urn:microsoft.com/office/officeart/2005/8/layout/vList4"/>
    <dgm:cxn modelId="{A24ACF4F-93FB-41C9-8DA0-9C24A0E6DC39}" type="presOf" srcId="{B1CF6ED1-B115-409D-8727-D612C57DF186}" destId="{57A70D67-AEB2-4724-9481-70BC2D2CBA75}" srcOrd="0" destOrd="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B1820B59-927B-4B75-A6CC-7BEDCE9732F7}" srcId="{DCA59F4E-9226-4760-A025-0BF9CC53FD45}" destId="{5BFD2D04-F9CE-4A96-B4D0-0B6FC416215C}" srcOrd="8" destOrd="0" parTransId="{9BC93968-45E0-49E6-BF73-04F2844F6F77}" sibTransId="{30265823-103D-4BF8-A7D4-40700C484AFB}"/>
    <dgm:cxn modelId="{29BCBE80-C68F-46D3-9E94-9FE5B053CE14}" type="presOf" srcId="{48D15174-8E85-40DB-9A1F-9FDC434E4DC3}" destId="{888860CF-EFF9-45A0-A9CE-CE441C96D694}" srcOrd="1" destOrd="6" presId="urn:microsoft.com/office/officeart/2005/8/layout/vList4"/>
    <dgm:cxn modelId="{B0404482-85CE-40C9-93C9-52702A6857BB}" type="presOf" srcId="{745DE7A6-4C77-4D84-A0BB-FA887B922360}" destId="{888860CF-EFF9-45A0-A9CE-CE441C96D694}" srcOrd="1" destOrd="8" presId="urn:microsoft.com/office/officeart/2005/8/layout/vList4"/>
    <dgm:cxn modelId="{9FFEDD84-6B7C-40F6-9961-0BF79BA9C65F}" type="presOf" srcId="{6B351EE2-0843-4781-B3B9-4262F1257A5E}" destId="{888860CF-EFF9-45A0-A9CE-CE441C96D694}" srcOrd="1" destOrd="1" presId="urn:microsoft.com/office/officeart/2005/8/layout/vList4"/>
    <dgm:cxn modelId="{5CA5D387-289D-456F-9C2F-0930DE2FC63A}" type="presOf" srcId="{48D15174-8E85-40DB-9A1F-9FDC434E4DC3}" destId="{70006328-2609-426F-8839-8AF18C177017}" srcOrd="0" destOrd="6" presId="urn:microsoft.com/office/officeart/2005/8/layout/vList4"/>
    <dgm:cxn modelId="{30363E8C-6F23-4A07-B734-0357858AF680}" srcId="{DCA59F4E-9226-4760-A025-0BF9CC53FD45}" destId="{B3E44619-519E-4BDC-B2B9-1D940AA5E27F}" srcOrd="4" destOrd="0" parTransId="{8B8B8351-6505-4666-89AF-913DBCB01CA8}" sibTransId="{CE285AF7-3F93-49CC-AE67-8044ED9E7AD1}"/>
    <dgm:cxn modelId="{5401B88C-9A4E-4F34-AAD9-B43C2FE73048}" type="presOf" srcId="{DD83D43E-A09E-4284-98BE-9BA89473A0EE}" destId="{70006328-2609-426F-8839-8AF18C177017}" srcOrd="0" destOrd="10" presId="urn:microsoft.com/office/officeart/2005/8/layout/vList4"/>
    <dgm:cxn modelId="{71D6179A-C98A-458F-8838-9FB018787C2F}" srcId="{DCA59F4E-9226-4760-A025-0BF9CC53FD45}" destId="{DD83D43E-A09E-4284-98BE-9BA89473A0EE}" srcOrd="9" destOrd="0" parTransId="{F79D312E-E3F3-4548-ACEC-04F251747297}" sibTransId="{7D684684-9E6D-41DD-BCA1-382D80B3ED0B}"/>
    <dgm:cxn modelId="{51142BA6-ACC7-4506-A78D-C1747CB6192D}" type="presOf" srcId="{B3E44619-519E-4BDC-B2B9-1D940AA5E27F}" destId="{888860CF-EFF9-45A0-A9CE-CE441C96D694}" srcOrd="1" destOrd="5" presId="urn:microsoft.com/office/officeart/2005/8/layout/vList4"/>
    <dgm:cxn modelId="{158805AB-BE01-4A98-877C-59D326B85B8B}" srcId="{DCA59F4E-9226-4760-A025-0BF9CC53FD45}" destId="{77B879CD-E191-4C43-9024-BEEE337BC4C6}" srcOrd="10" destOrd="0" parTransId="{732E149E-8A07-4D96-9AD0-76C9ED103B3A}" sibTransId="{85ACCFFF-EDB0-44D1-8E8A-4E9F0AAE24B9}"/>
    <dgm:cxn modelId="{C5DE20BB-7C4D-421B-9941-75CAA8691162}" type="presOf" srcId="{DD83D43E-A09E-4284-98BE-9BA89473A0EE}" destId="{888860CF-EFF9-45A0-A9CE-CE441C96D694}" srcOrd="1" destOrd="10" presId="urn:microsoft.com/office/officeart/2005/8/layout/vList4"/>
    <dgm:cxn modelId="{861095C4-BC25-4DEA-9785-5303560F2AFB}" type="presOf" srcId="{B3E44619-519E-4BDC-B2B9-1D940AA5E27F}" destId="{70006328-2609-426F-8839-8AF18C177017}" srcOrd="0" destOrd="5" presId="urn:microsoft.com/office/officeart/2005/8/layout/vList4"/>
    <dgm:cxn modelId="{B716BFCC-95AD-4F8D-8036-6F437AFE0776}" srcId="{DCA59F4E-9226-4760-A025-0BF9CC53FD45}" destId="{48D15174-8E85-40DB-9A1F-9FDC434E4DC3}" srcOrd="5" destOrd="0" parTransId="{065A1A3C-8016-48CF-B38B-3A33CBC2F7B8}" sibTransId="{DF7BFB4E-2AB1-4CDA-9ACB-6DE4D15A88B8}"/>
    <dgm:cxn modelId="{EE45E2D4-178B-4C39-854E-5C76481661A4}" srcId="{DCA59F4E-9226-4760-A025-0BF9CC53FD45}" destId="{AA1F8B9A-FA5C-4FBF-B4B5-115AECFC2BAF}" srcOrd="3"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4C9A8DDA-97B9-4A32-A511-3C22313384B5}" type="presOf" srcId="{00B336EF-FDC4-4C7B-80DA-2103BDAD23DE}" destId="{70006328-2609-426F-8839-8AF18C177017}" srcOrd="0" destOrd="2" presId="urn:microsoft.com/office/officeart/2005/8/layout/vList4"/>
    <dgm:cxn modelId="{F13899DB-A4DA-4FAD-9BF4-9C03E2AE7491}" type="presOf" srcId="{AA1F8B9A-FA5C-4FBF-B4B5-115AECFC2BAF}" destId="{888860CF-EFF9-45A0-A9CE-CE441C96D694}" srcOrd="1" destOrd="4" presId="urn:microsoft.com/office/officeart/2005/8/layout/vList4"/>
    <dgm:cxn modelId="{AE32F7DC-F046-4C2F-9CAC-CF35A8DA4110}" type="presOf" srcId="{77B879CD-E191-4C43-9024-BEEE337BC4C6}" destId="{70006328-2609-426F-8839-8AF18C177017}" srcOrd="0" destOrd="11" presId="urn:microsoft.com/office/officeart/2005/8/layout/vList4"/>
    <dgm:cxn modelId="{5A035BE3-562E-475B-9FB6-828B6110E976}" type="presOf" srcId="{77B879CD-E191-4C43-9024-BEEE337BC4C6}" destId="{888860CF-EFF9-45A0-A9CE-CE441C96D694}" srcOrd="1" destOrd="11" presId="urn:microsoft.com/office/officeart/2005/8/layout/vList4"/>
    <dgm:cxn modelId="{A4936CED-669B-4D9E-8C18-8D82D97BBFC6}" type="presOf" srcId="{00B336EF-FDC4-4C7B-80DA-2103BDAD23DE}" destId="{888860CF-EFF9-45A0-A9CE-CE441C96D694}" srcOrd="1" destOrd="2" presId="urn:microsoft.com/office/officeart/2005/8/layout/vList4"/>
    <dgm:cxn modelId="{4D56B4F2-01F7-49CA-8BD5-D1311232B391}" srcId="{DCA59F4E-9226-4760-A025-0BF9CC53FD45}" destId="{745DE7A6-4C77-4D84-A0BB-FA887B922360}" srcOrd="7" destOrd="0" parTransId="{71756988-5E15-4C11-85BC-B438A59EA413}" sibTransId="{A2241EA1-C9CA-4874-B7AC-5EDCA1368DE1}"/>
    <dgm:cxn modelId="{611663F4-2DCE-4E4C-823D-9437EADEB908}" type="presOf" srcId="{1BE71476-07AE-4D36-AF52-1DA4F8A7E39E}" destId="{888860CF-EFF9-45A0-A9CE-CE441C96D694}" srcOrd="1" destOrd="7" presId="urn:microsoft.com/office/officeart/2005/8/layout/vList4"/>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77B879CD-E191-4C43-9024-BEEE337BC4C6}">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Some contain carbon for colour / contaminant removal</a:t>
          </a:r>
        </a:p>
      </dgm:t>
    </dgm:pt>
    <dgm:pt modelId="{732E149E-8A07-4D96-9AD0-76C9ED103B3A}" type="parTrans" cxnId="{158805AB-BE01-4A98-877C-59D326B85B8B}">
      <dgm:prSet/>
      <dgm:spPr/>
      <dgm:t>
        <a:bodyPr/>
        <a:lstStyle/>
        <a:p>
          <a:endParaRPr lang="en-GB"/>
        </a:p>
      </dgm:t>
    </dgm:pt>
    <dgm:pt modelId="{85ACCFFF-EDB0-44D1-8E8A-4E9F0AAE24B9}" type="sibTrans" cxnId="{158805AB-BE01-4A98-877C-59D326B85B8B}">
      <dgm:prSet/>
      <dgm:spPr/>
      <dgm:t>
        <a:bodyPr/>
        <a:lstStyle/>
        <a:p>
          <a:endParaRPr lang="en-GB"/>
        </a:p>
      </dgm:t>
    </dgm:pt>
    <dgm:pt modelId="{73AEF33F-D855-4EA7-A82C-C5E08FEF8D18}">
      <dgm:prSet/>
      <dgm:spPr/>
      <dgm:t>
        <a:bodyPr/>
        <a:lstStyle/>
        <a:p>
          <a:r>
            <a:rPr lang="en-GB" dirty="0">
              <a:solidFill>
                <a:schemeClr val="accent2"/>
              </a:solidFill>
            </a:rPr>
            <a:t>Plastics such as polypropylene or nylon</a:t>
          </a:r>
        </a:p>
      </dgm:t>
    </dgm:pt>
    <dgm:pt modelId="{3AC241BB-09BB-412F-97D6-F392AB2B5F8F}" type="parTrans" cxnId="{954C0E71-5B2E-45DB-9720-06F69622DF8F}">
      <dgm:prSet/>
      <dgm:spPr/>
      <dgm:t>
        <a:bodyPr/>
        <a:lstStyle/>
        <a:p>
          <a:endParaRPr lang="en-GB"/>
        </a:p>
      </dgm:t>
    </dgm:pt>
    <dgm:pt modelId="{9A203022-B544-4557-96D3-696F33464599}" type="sibTrans" cxnId="{954C0E71-5B2E-45DB-9720-06F69622DF8F}">
      <dgm:prSet/>
      <dgm:spPr/>
      <dgm:t>
        <a:bodyPr/>
        <a:lstStyle/>
        <a:p>
          <a:endParaRPr lang="en-GB"/>
        </a:p>
      </dgm:t>
    </dgm:pt>
    <dgm:pt modelId="{D0CB1722-9393-4B8C-AE73-CF5FE4FD2F15}">
      <dgm:prSet/>
      <dgm:spPr/>
      <dgm:t>
        <a:bodyPr/>
        <a:lstStyle/>
        <a:p>
          <a:r>
            <a:rPr lang="en-GB" dirty="0">
              <a:solidFill>
                <a:schemeClr val="accent2"/>
              </a:solidFill>
            </a:rPr>
            <a:t>Cellulose</a:t>
          </a:r>
        </a:p>
      </dgm:t>
    </dgm:pt>
    <dgm:pt modelId="{BB227A14-2F20-4F21-B27C-FDB836455EBE}" type="parTrans" cxnId="{8969C8EC-F082-4C87-AEFB-A13FC73615C4}">
      <dgm:prSet/>
      <dgm:spPr/>
      <dgm:t>
        <a:bodyPr/>
        <a:lstStyle/>
        <a:p>
          <a:endParaRPr lang="en-GB"/>
        </a:p>
      </dgm:t>
    </dgm:pt>
    <dgm:pt modelId="{1D1B086E-3500-4B05-B40F-DD2BD1DFDFB2}" type="sibTrans" cxnId="{8969C8EC-F082-4C87-AEFB-A13FC73615C4}">
      <dgm:prSet/>
      <dgm:spPr/>
      <dgm:t>
        <a:bodyPr/>
        <a:lstStyle/>
        <a:p>
          <a:endParaRPr lang="en-GB"/>
        </a:p>
      </dgm:t>
    </dgm:pt>
    <dgm:pt modelId="{694F3716-D181-4D25-9A36-342AC95A4C70}">
      <dgm:prSet/>
      <dgm:spPr/>
      <dgm:t>
        <a:bodyPr/>
        <a:lstStyle/>
        <a:p>
          <a:r>
            <a:rPr lang="en-GB" dirty="0">
              <a:solidFill>
                <a:schemeClr val="accent2"/>
              </a:solidFill>
            </a:rPr>
            <a:t>Membrane</a:t>
          </a:r>
        </a:p>
      </dgm:t>
    </dgm:pt>
    <dgm:pt modelId="{2E9DAAAF-F5F7-47A2-9E0D-6461771BB1DC}" type="parTrans" cxnId="{9AE50DE0-775F-4150-A04E-8D70A0F41897}">
      <dgm:prSet/>
      <dgm:spPr/>
      <dgm:t>
        <a:bodyPr/>
        <a:lstStyle/>
        <a:p>
          <a:endParaRPr lang="en-GB"/>
        </a:p>
      </dgm:t>
    </dgm:pt>
    <dgm:pt modelId="{4243627C-0847-478A-9A59-22722B19FA8C}" type="sibTrans" cxnId="{9AE50DE0-775F-4150-A04E-8D70A0F41897}">
      <dgm:prSet/>
      <dgm:spPr/>
      <dgm:t>
        <a:bodyPr/>
        <a:lstStyle/>
        <a:p>
          <a:endParaRPr lang="en-GB"/>
        </a:p>
      </dgm:t>
    </dgm:pt>
    <dgm:pt modelId="{C361F005-9A2E-4D6A-B120-452C5CE0D8C4}">
      <dgm:prSet/>
      <dgm:spPr/>
      <dgm:t>
        <a:bodyPr/>
        <a:lstStyle/>
        <a:p>
          <a:r>
            <a:rPr lang="en-GB">
              <a:solidFill>
                <a:schemeClr val="accent2"/>
              </a:solidFill>
            </a:rPr>
            <a:t>Fibreglass</a:t>
          </a:r>
          <a:endParaRPr lang="en-GB" dirty="0">
            <a:solidFill>
              <a:schemeClr val="accent2"/>
            </a:solidFill>
          </a:endParaRPr>
        </a:p>
      </dgm:t>
    </dgm:pt>
    <dgm:pt modelId="{4E57402C-1B67-4F2F-A0A5-7D1292A6475E}" type="parTrans" cxnId="{B1606645-D2B7-4DC9-8F3C-F552752449BF}">
      <dgm:prSet/>
      <dgm:spPr/>
      <dgm:t>
        <a:bodyPr/>
        <a:lstStyle/>
        <a:p>
          <a:endParaRPr lang="en-GB"/>
        </a:p>
      </dgm:t>
    </dgm:pt>
    <dgm:pt modelId="{1FE18CF9-05D2-4357-97AA-E2E6D3E17FED}" type="sibTrans" cxnId="{B1606645-D2B7-4DC9-8F3C-F552752449BF}">
      <dgm:prSet/>
      <dgm:spPr/>
      <dgm:t>
        <a:bodyPr/>
        <a:lstStyle/>
        <a:p>
          <a:endParaRPr lang="en-GB"/>
        </a:p>
      </dgm:t>
    </dgm:pt>
    <dgm:pt modelId="{9DB6583F-1E87-44A5-8024-B4B8D1704E4A}">
      <dgm:prSet/>
      <dgm:spPr/>
      <dgm:t>
        <a:bodyPr/>
        <a:lstStyle/>
        <a:p>
          <a:r>
            <a:rPr lang="en-GB" dirty="0">
              <a:solidFill>
                <a:schemeClr val="accent2"/>
              </a:solidFill>
            </a:rPr>
            <a:t>Ceramics</a:t>
          </a:r>
        </a:p>
      </dgm:t>
    </dgm:pt>
    <dgm:pt modelId="{A52C0F04-E067-4F5E-858A-8228A20DD5FA}" type="parTrans" cxnId="{97C9C7DC-F746-44BE-93EB-EFC10140DB81}">
      <dgm:prSet/>
      <dgm:spPr/>
      <dgm:t>
        <a:bodyPr/>
        <a:lstStyle/>
        <a:p>
          <a:endParaRPr lang="en-GB"/>
        </a:p>
      </dgm:t>
    </dgm:pt>
    <dgm:pt modelId="{A26130DB-DB14-4FBB-9E9D-AFA79C110C66}" type="sibTrans" cxnId="{97C9C7DC-F746-44BE-93EB-EFC10140DB81}">
      <dgm:prSet/>
      <dgm:spPr/>
      <dgm:t>
        <a:bodyPr/>
        <a:lstStyle/>
        <a:p>
          <a:endParaRPr lang="en-GB"/>
        </a:p>
      </dgm:t>
    </dgm:pt>
    <dgm:pt modelId="{813F063E-0BA6-4137-9B9A-E2E694EAD99C}">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Types</a:t>
          </a:r>
        </a:p>
      </dgm:t>
    </dgm:pt>
    <dgm:pt modelId="{4D83DF94-5C10-4E59-B0B1-162999A8180F}" type="parTrans" cxnId="{6DE8EE98-1664-4A61-B409-18FF47B64AC4}">
      <dgm:prSet/>
      <dgm:spPr/>
      <dgm:t>
        <a:bodyPr/>
        <a:lstStyle/>
        <a:p>
          <a:endParaRPr lang="en-GB"/>
        </a:p>
      </dgm:t>
    </dgm:pt>
    <dgm:pt modelId="{F79F3482-2228-4BC8-8113-168E96234B90}" type="sibTrans" cxnId="{6DE8EE98-1664-4A61-B409-18FF47B64AC4}">
      <dgm:prSet/>
      <dgm:spPr/>
      <dgm:t>
        <a:bodyPr/>
        <a:lstStyle/>
        <a:p>
          <a:endParaRPr lang="en-GB"/>
        </a:p>
      </dgm:t>
    </dgm:pt>
    <dgm:pt modelId="{7D872A98-DC9A-4408-8EFA-2BA1E05267BF}">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Pleated paper or fibre</a:t>
          </a:r>
        </a:p>
      </dgm:t>
    </dgm:pt>
    <dgm:pt modelId="{9A31CA0A-57A8-47CC-8725-0ABEACCE52DD}" type="parTrans" cxnId="{107E256A-94C1-4A45-9748-C3453F02388A}">
      <dgm:prSet/>
      <dgm:spPr/>
      <dgm:t>
        <a:bodyPr/>
        <a:lstStyle/>
        <a:p>
          <a:endParaRPr lang="en-GB"/>
        </a:p>
      </dgm:t>
    </dgm:pt>
    <dgm:pt modelId="{845B5402-13DF-4FBC-865A-743157AA1EFD}" type="sibTrans" cxnId="{107E256A-94C1-4A45-9748-C3453F02388A}">
      <dgm:prSet/>
      <dgm:spPr/>
      <dgm:t>
        <a:bodyPr/>
        <a:lstStyle/>
        <a:p>
          <a:endParaRPr lang="en-GB"/>
        </a:p>
      </dgm:t>
    </dgm:pt>
    <dgm:pt modelId="{27586CB2-1F3C-4A88-8CF6-D740B4DD58C2}">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Nominal sizing vs Absolute sizing</a:t>
          </a:r>
        </a:p>
      </dgm:t>
    </dgm:pt>
    <dgm:pt modelId="{9D90A8B1-701E-4C8C-824F-0F419F827E0C}" type="parTrans" cxnId="{659361FA-9D68-44A8-B6A0-E6995C1A96F6}">
      <dgm:prSet/>
      <dgm:spPr/>
      <dgm:t>
        <a:bodyPr/>
        <a:lstStyle/>
        <a:p>
          <a:endParaRPr lang="en-GB"/>
        </a:p>
      </dgm:t>
    </dgm:pt>
    <dgm:pt modelId="{6C8ED8E8-04AD-40E5-A913-8B8A5E8FE5D3}" type="sibTrans" cxnId="{659361FA-9D68-44A8-B6A0-E6995C1A96F6}">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45589320-6247-43E3-A6F0-ABD96AD3AF78}" type="pres">
      <dgm:prSet presAssocID="{813F063E-0BA6-4137-9B9A-E2E694EAD99C}" presName="comp" presStyleCnt="0"/>
      <dgm:spPr/>
    </dgm:pt>
    <dgm:pt modelId="{4E774837-D56E-4081-BF9F-83592D6550F6}" type="pres">
      <dgm:prSet presAssocID="{813F063E-0BA6-4137-9B9A-E2E694EAD99C}" presName="box" presStyleLbl="node1" presStyleIdx="0" presStyleCnt="1"/>
      <dgm:spPr/>
    </dgm:pt>
    <dgm:pt modelId="{0CD7B5D0-0188-42F2-8444-895BA035CAC2}" type="pres">
      <dgm:prSet presAssocID="{813F063E-0BA6-4137-9B9A-E2E694EAD99C}" presName="img" presStyleLbl="fgImgPlace1" presStyleIdx="0" presStyleCnt="1"/>
      <dgm:spPr>
        <a:blipFill rotWithShape="1">
          <a:blip xmlns:r="http://schemas.openxmlformats.org/officeDocument/2006/relationships" r:embed="rId1"/>
          <a:stretch>
            <a:fillRect/>
          </a:stretch>
        </a:blipFill>
      </dgm:spPr>
    </dgm:pt>
    <dgm:pt modelId="{470A1966-E287-49F4-96FA-43BCED63C7F3}" type="pres">
      <dgm:prSet presAssocID="{813F063E-0BA6-4137-9B9A-E2E694EAD99C}" presName="text" presStyleLbl="node1" presStyleIdx="0" presStyleCnt="1">
        <dgm:presLayoutVars>
          <dgm:bulletEnabled val="1"/>
        </dgm:presLayoutVars>
      </dgm:prSet>
      <dgm:spPr/>
    </dgm:pt>
  </dgm:ptLst>
  <dgm:cxnLst>
    <dgm:cxn modelId="{39CEB305-3413-48CF-BA46-4B3E9CEFE8FA}" type="presOf" srcId="{7D872A98-DC9A-4408-8EFA-2BA1E05267BF}" destId="{470A1966-E287-49F4-96FA-43BCED63C7F3}" srcOrd="1" destOrd="1" presId="urn:microsoft.com/office/officeart/2005/8/layout/vList4"/>
    <dgm:cxn modelId="{DE2C1709-FE89-465A-B1B6-8CCBD9355D28}" type="presOf" srcId="{813F063E-0BA6-4137-9B9A-E2E694EAD99C}" destId="{4E774837-D56E-4081-BF9F-83592D6550F6}" srcOrd="0" destOrd="0" presId="urn:microsoft.com/office/officeart/2005/8/layout/vList4"/>
    <dgm:cxn modelId="{AC740314-9CD4-4B83-879C-D0465DEEA75D}" type="presOf" srcId="{73AEF33F-D855-4EA7-A82C-C5E08FEF8D18}" destId="{470A1966-E287-49F4-96FA-43BCED63C7F3}" srcOrd="1" destOrd="2" presId="urn:microsoft.com/office/officeart/2005/8/layout/vList4"/>
    <dgm:cxn modelId="{F58FF81D-1769-417B-8A2D-00D912E1C5C1}" type="presOf" srcId="{73AEF33F-D855-4EA7-A82C-C5E08FEF8D18}" destId="{4E774837-D56E-4081-BF9F-83592D6550F6}" srcOrd="0" destOrd="2" presId="urn:microsoft.com/office/officeart/2005/8/layout/vList4"/>
    <dgm:cxn modelId="{5A673A2E-DF65-47B4-B960-D55BF2BC2975}" type="presOf" srcId="{9DB6583F-1E87-44A5-8024-B4B8D1704E4A}" destId="{4E774837-D56E-4081-BF9F-83592D6550F6}" srcOrd="0" destOrd="6" presId="urn:microsoft.com/office/officeart/2005/8/layout/vList4"/>
    <dgm:cxn modelId="{A7C4D335-30ED-4402-8571-C05B59E15EC4}" type="presOf" srcId="{C361F005-9A2E-4D6A-B120-452C5CE0D8C4}" destId="{470A1966-E287-49F4-96FA-43BCED63C7F3}" srcOrd="1" destOrd="5" presId="urn:microsoft.com/office/officeart/2005/8/layout/vList4"/>
    <dgm:cxn modelId="{B1606645-D2B7-4DC9-8F3C-F552752449BF}" srcId="{813F063E-0BA6-4137-9B9A-E2E694EAD99C}" destId="{C361F005-9A2E-4D6A-B120-452C5CE0D8C4}" srcOrd="4" destOrd="0" parTransId="{4E57402C-1B67-4F2F-A0A5-7D1292A6475E}" sibTransId="{1FE18CF9-05D2-4357-97AA-E2E6D3E17FED}"/>
    <dgm:cxn modelId="{0A7EC546-F338-48D2-B415-41147400B443}" type="presOf" srcId="{77B879CD-E191-4C43-9024-BEEE337BC4C6}" destId="{4E774837-D56E-4081-BF9F-83592D6550F6}" srcOrd="0" destOrd="7" presId="urn:microsoft.com/office/officeart/2005/8/layout/vList4"/>
    <dgm:cxn modelId="{3B857A49-4F31-4330-98E0-87403E72F2FB}" type="presOf" srcId="{D0CB1722-9393-4B8C-AE73-CF5FE4FD2F15}" destId="{470A1966-E287-49F4-96FA-43BCED63C7F3}" srcOrd="1" destOrd="3" presId="urn:microsoft.com/office/officeart/2005/8/layout/vList4"/>
    <dgm:cxn modelId="{107E256A-94C1-4A45-9748-C3453F02388A}" srcId="{813F063E-0BA6-4137-9B9A-E2E694EAD99C}" destId="{7D872A98-DC9A-4408-8EFA-2BA1E05267BF}" srcOrd="0" destOrd="0" parTransId="{9A31CA0A-57A8-47CC-8725-0ABEACCE52DD}" sibTransId="{845B5402-13DF-4FBC-865A-743157AA1EFD}"/>
    <dgm:cxn modelId="{8B16184F-8EF5-4805-949F-8AEE6E58B358}" type="presOf" srcId="{27586CB2-1F3C-4A88-8CF6-D740B4DD58C2}" destId="{470A1966-E287-49F4-96FA-43BCED63C7F3}" srcOrd="1" destOrd="8" presId="urn:microsoft.com/office/officeart/2005/8/layout/vList4"/>
    <dgm:cxn modelId="{E96DFB4F-C43C-4915-9686-A91248843E20}" type="presOf" srcId="{27586CB2-1F3C-4A88-8CF6-D740B4DD58C2}" destId="{4E774837-D56E-4081-BF9F-83592D6550F6}" srcOrd="0" destOrd="8" presId="urn:microsoft.com/office/officeart/2005/8/layout/vList4"/>
    <dgm:cxn modelId="{954C0E71-5B2E-45DB-9720-06F69622DF8F}" srcId="{813F063E-0BA6-4137-9B9A-E2E694EAD99C}" destId="{73AEF33F-D855-4EA7-A82C-C5E08FEF8D18}" srcOrd="1" destOrd="0" parTransId="{3AC241BB-09BB-412F-97D6-F392AB2B5F8F}" sibTransId="{9A203022-B544-4557-96D3-696F33464599}"/>
    <dgm:cxn modelId="{55CAD494-0B58-4072-920F-8F0FAB1939E7}" type="presOf" srcId="{694F3716-D181-4D25-9A36-342AC95A4C70}" destId="{470A1966-E287-49F4-96FA-43BCED63C7F3}" srcOrd="1" destOrd="4" presId="urn:microsoft.com/office/officeart/2005/8/layout/vList4"/>
    <dgm:cxn modelId="{D67D4297-D3AB-4DAF-965C-464E02B7C836}" type="presOf" srcId="{B1CF6ED1-B115-409D-8727-D612C57DF186}" destId="{57A70D67-AEB2-4724-9481-70BC2D2CBA75}" srcOrd="0" destOrd="0" presId="urn:microsoft.com/office/officeart/2005/8/layout/vList4"/>
    <dgm:cxn modelId="{B2BE8E98-AE20-4FA3-9ACE-26B7C53CA50C}" type="presOf" srcId="{77B879CD-E191-4C43-9024-BEEE337BC4C6}" destId="{470A1966-E287-49F4-96FA-43BCED63C7F3}" srcOrd="1" destOrd="7" presId="urn:microsoft.com/office/officeart/2005/8/layout/vList4"/>
    <dgm:cxn modelId="{6DE8EE98-1664-4A61-B409-18FF47B64AC4}" srcId="{B1CF6ED1-B115-409D-8727-D612C57DF186}" destId="{813F063E-0BA6-4137-9B9A-E2E694EAD99C}" srcOrd="0" destOrd="0" parTransId="{4D83DF94-5C10-4E59-B0B1-162999A8180F}" sibTransId="{F79F3482-2228-4BC8-8113-168E96234B90}"/>
    <dgm:cxn modelId="{158805AB-BE01-4A98-877C-59D326B85B8B}" srcId="{813F063E-0BA6-4137-9B9A-E2E694EAD99C}" destId="{77B879CD-E191-4C43-9024-BEEE337BC4C6}" srcOrd="6" destOrd="0" parTransId="{732E149E-8A07-4D96-9AD0-76C9ED103B3A}" sibTransId="{85ACCFFF-EDB0-44D1-8E8A-4E9F0AAE24B9}"/>
    <dgm:cxn modelId="{02CC8CAE-3055-49A1-9CD2-4BA2785C7A28}" type="presOf" srcId="{7D872A98-DC9A-4408-8EFA-2BA1E05267BF}" destId="{4E774837-D56E-4081-BF9F-83592D6550F6}" srcOrd="0" destOrd="1" presId="urn:microsoft.com/office/officeart/2005/8/layout/vList4"/>
    <dgm:cxn modelId="{016E13B4-8E0B-42F4-99C1-5FB2C30FBBB8}" type="presOf" srcId="{C361F005-9A2E-4D6A-B120-452C5CE0D8C4}" destId="{4E774837-D56E-4081-BF9F-83592D6550F6}" srcOrd="0" destOrd="5" presId="urn:microsoft.com/office/officeart/2005/8/layout/vList4"/>
    <dgm:cxn modelId="{E1448ACD-78FA-4EA8-9EF0-A4BDC4E4EB47}" type="presOf" srcId="{813F063E-0BA6-4137-9B9A-E2E694EAD99C}" destId="{470A1966-E287-49F4-96FA-43BCED63C7F3}" srcOrd="1" destOrd="0" presId="urn:microsoft.com/office/officeart/2005/8/layout/vList4"/>
    <dgm:cxn modelId="{59E98BD1-628A-4DC0-B410-6D89CAE2CE14}" type="presOf" srcId="{694F3716-D181-4D25-9A36-342AC95A4C70}" destId="{4E774837-D56E-4081-BF9F-83592D6550F6}" srcOrd="0" destOrd="4" presId="urn:microsoft.com/office/officeart/2005/8/layout/vList4"/>
    <dgm:cxn modelId="{97C9C7DC-F746-44BE-93EB-EFC10140DB81}" srcId="{813F063E-0BA6-4137-9B9A-E2E694EAD99C}" destId="{9DB6583F-1E87-44A5-8024-B4B8D1704E4A}" srcOrd="5" destOrd="0" parTransId="{A52C0F04-E067-4F5E-858A-8228A20DD5FA}" sibTransId="{A26130DB-DB14-4FBB-9E9D-AFA79C110C66}"/>
    <dgm:cxn modelId="{9AE50DE0-775F-4150-A04E-8D70A0F41897}" srcId="{813F063E-0BA6-4137-9B9A-E2E694EAD99C}" destId="{694F3716-D181-4D25-9A36-342AC95A4C70}" srcOrd="3" destOrd="0" parTransId="{2E9DAAAF-F5F7-47A2-9E0D-6461771BB1DC}" sibTransId="{4243627C-0847-478A-9A59-22722B19FA8C}"/>
    <dgm:cxn modelId="{1104DFE6-9313-4732-8DE3-5F01909E540E}" type="presOf" srcId="{D0CB1722-9393-4B8C-AE73-CF5FE4FD2F15}" destId="{4E774837-D56E-4081-BF9F-83592D6550F6}" srcOrd="0" destOrd="3" presId="urn:microsoft.com/office/officeart/2005/8/layout/vList4"/>
    <dgm:cxn modelId="{8969C8EC-F082-4C87-AEFB-A13FC73615C4}" srcId="{813F063E-0BA6-4137-9B9A-E2E694EAD99C}" destId="{D0CB1722-9393-4B8C-AE73-CF5FE4FD2F15}" srcOrd="2" destOrd="0" parTransId="{BB227A14-2F20-4F21-B27C-FDB836455EBE}" sibTransId="{1D1B086E-3500-4B05-B40F-DD2BD1DFDFB2}"/>
    <dgm:cxn modelId="{BD710BF0-5047-4C82-AE05-9C12C76B0C10}" type="presOf" srcId="{9DB6583F-1E87-44A5-8024-B4B8D1704E4A}" destId="{470A1966-E287-49F4-96FA-43BCED63C7F3}" srcOrd="1" destOrd="6" presId="urn:microsoft.com/office/officeart/2005/8/layout/vList4"/>
    <dgm:cxn modelId="{659361FA-9D68-44A8-B6A0-E6995C1A96F6}" srcId="{813F063E-0BA6-4137-9B9A-E2E694EAD99C}" destId="{27586CB2-1F3C-4A88-8CF6-D740B4DD58C2}" srcOrd="7" destOrd="0" parTransId="{9D90A8B1-701E-4C8C-824F-0F419F827E0C}" sibTransId="{6C8ED8E8-04AD-40E5-A913-8B8A5E8FE5D3}"/>
    <dgm:cxn modelId="{1BF29EE0-60B7-45BB-A564-428B7AFC0AC7}" type="presParOf" srcId="{57A70D67-AEB2-4724-9481-70BC2D2CBA75}" destId="{45589320-6247-43E3-A6F0-ABD96AD3AF78}" srcOrd="0" destOrd="0" presId="urn:microsoft.com/office/officeart/2005/8/layout/vList4"/>
    <dgm:cxn modelId="{FC3BE859-5A94-4C73-BE24-AAF82213E317}" type="presParOf" srcId="{45589320-6247-43E3-A6F0-ABD96AD3AF78}" destId="{4E774837-D56E-4081-BF9F-83592D6550F6}" srcOrd="0" destOrd="0" presId="urn:microsoft.com/office/officeart/2005/8/layout/vList4"/>
    <dgm:cxn modelId="{297BA32B-C992-4E5D-A187-D80F1C137118}" type="presParOf" srcId="{45589320-6247-43E3-A6F0-ABD96AD3AF78}" destId="{0CD7B5D0-0188-42F2-8444-895BA035CAC2}" srcOrd="1" destOrd="0" presId="urn:microsoft.com/office/officeart/2005/8/layout/vList4"/>
    <dgm:cxn modelId="{7429413D-6B0D-46B6-9C70-93AA7E043154}" type="presParOf" srcId="{45589320-6247-43E3-A6F0-ABD96AD3AF78}" destId="{470A1966-E287-49F4-96FA-43BCED63C7F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0BACA538-7B9F-4B2A-8A1E-1C43184545EF}">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Solids Removal</a:t>
          </a:r>
        </a:p>
      </dgm:t>
    </dgm:pt>
    <dgm:pt modelId="{C5A5842B-3934-4933-9FA3-F2AF44CFEDD5}" type="parTrans" cxnId="{A3CD5E80-2C4D-45E0-AF42-D50093022CB6}">
      <dgm:prSet/>
      <dgm:spPr/>
      <dgm:t>
        <a:bodyPr/>
        <a:lstStyle/>
        <a:p>
          <a:endParaRPr lang="en-GB"/>
        </a:p>
      </dgm:t>
    </dgm:pt>
    <dgm:pt modelId="{640A8B63-9219-46E9-82B4-87B990B91EC8}" type="sibTrans" cxnId="{A3CD5E80-2C4D-45E0-AF42-D50093022CB6}">
      <dgm:prSet/>
      <dgm:spPr/>
      <dgm:t>
        <a:bodyPr/>
        <a:lstStyle/>
        <a:p>
          <a:endParaRPr lang="en-GB"/>
        </a:p>
      </dgm:t>
    </dgm:pt>
    <dgm:pt modelId="{4379F708-BD56-4595-ABB9-AA7D3B1A79E1}">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Use descending size to clean water</a:t>
          </a:r>
          <a:endParaRPr lang="en-GB" dirty="0">
            <a:solidFill>
              <a:schemeClr val="accent2"/>
            </a:solidFill>
          </a:endParaRPr>
        </a:p>
      </dgm:t>
    </dgm:pt>
    <dgm:pt modelId="{5F4ACF3D-A0F7-470F-BA17-8A5CD68384E5}" type="parTrans" cxnId="{3947DCCD-BC66-4E9A-973B-38A9BA0D83A9}">
      <dgm:prSet/>
      <dgm:spPr/>
      <dgm:t>
        <a:bodyPr/>
        <a:lstStyle/>
        <a:p>
          <a:endParaRPr lang="en-GB"/>
        </a:p>
      </dgm:t>
    </dgm:pt>
    <dgm:pt modelId="{B9B4D279-A47D-4F55-A202-D88043865193}" type="sibTrans" cxnId="{3947DCCD-BC66-4E9A-973B-38A9BA0D83A9}">
      <dgm:prSet/>
      <dgm:spPr/>
      <dgm:t>
        <a:bodyPr/>
        <a:lstStyle/>
        <a:p>
          <a:endParaRPr lang="en-GB"/>
        </a:p>
      </dgm:t>
    </dgm:pt>
    <dgm:pt modelId="{0AC77B1F-788E-4AC7-875E-479B34F01170}">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3B068BE4-B875-4ED5-8242-A675BDE21613}" type="parTrans" cxnId="{CFAE6B8B-971C-4DCD-8815-0838BA4CC2DD}">
      <dgm:prSet/>
      <dgm:spPr/>
      <dgm:t>
        <a:bodyPr/>
        <a:lstStyle/>
        <a:p>
          <a:endParaRPr lang="en-GB"/>
        </a:p>
      </dgm:t>
    </dgm:pt>
    <dgm:pt modelId="{3829ED52-7C68-4298-A8D1-2277871AF881}" type="sibTrans" cxnId="{CFAE6B8B-971C-4DCD-8815-0838BA4CC2DD}">
      <dgm:prSet/>
      <dgm:spPr/>
      <dgm:t>
        <a:bodyPr/>
        <a:lstStyle/>
        <a:p>
          <a:endParaRPr lang="en-GB"/>
        </a:p>
      </dgm:t>
    </dgm:pt>
    <dgm:pt modelId="{0F1A04A9-C34F-4490-BBB1-E25F864D7A87}">
      <dgm:prSet phldrT="[Text]"/>
      <dgm:spPr>
        <a:scene3d>
          <a:camera prst="orthographicFront">
            <a:rot lat="0" lon="0" rev="0"/>
          </a:camera>
          <a:lightRig rig="balanced" dir="t">
            <a:rot lat="0" lon="0" rev="8700000"/>
          </a:lightRig>
        </a:scene3d>
        <a:sp3d>
          <a:bevelT w="190500" h="38100"/>
        </a:sp3d>
      </dgm:spPr>
      <dgm:t>
        <a:bodyPr/>
        <a:lstStyle/>
        <a:p>
          <a:r>
            <a:rPr lang="en-GB" dirty="0" err="1">
              <a:solidFill>
                <a:schemeClr val="accent2"/>
              </a:solidFill>
            </a:rPr>
            <a:t>50</a:t>
          </a:r>
          <a:r>
            <a:rPr lang="en-GB" dirty="0" err="1">
              <a:solidFill>
                <a:schemeClr val="accent2"/>
              </a:solidFill>
              <a:latin typeface="Symbol" panose="05050102010706020507" pitchFamily="18" charset="2"/>
            </a:rPr>
            <a:t>m</a:t>
          </a:r>
          <a:r>
            <a:rPr lang="en-GB" dirty="0" err="1">
              <a:solidFill>
                <a:schemeClr val="accent2"/>
              </a:solidFill>
            </a:rPr>
            <a:t>m</a:t>
          </a:r>
          <a:r>
            <a:rPr lang="en-GB" dirty="0">
              <a:solidFill>
                <a:schemeClr val="accent2"/>
              </a:solidFill>
            </a:rPr>
            <a:t>, </a:t>
          </a:r>
          <a:r>
            <a:rPr lang="en-GB" dirty="0" err="1">
              <a:solidFill>
                <a:schemeClr val="accent2"/>
              </a:solidFill>
            </a:rPr>
            <a:t>20</a:t>
          </a:r>
          <a:r>
            <a:rPr lang="en-GB" dirty="0" err="1">
              <a:solidFill>
                <a:schemeClr val="accent2"/>
              </a:solidFill>
              <a:latin typeface="Symbol" panose="05050102010706020507" pitchFamily="18" charset="2"/>
            </a:rPr>
            <a:t>m</a:t>
          </a:r>
          <a:r>
            <a:rPr lang="en-GB" dirty="0" err="1">
              <a:solidFill>
                <a:schemeClr val="accent2"/>
              </a:solidFill>
            </a:rPr>
            <a:t>m</a:t>
          </a:r>
          <a:r>
            <a:rPr lang="en-GB" dirty="0">
              <a:solidFill>
                <a:schemeClr val="accent2"/>
              </a:solidFill>
            </a:rPr>
            <a:t>, </a:t>
          </a:r>
          <a:r>
            <a:rPr lang="en-GB" dirty="0" err="1">
              <a:solidFill>
                <a:schemeClr val="accent2"/>
              </a:solidFill>
            </a:rPr>
            <a:t>5</a:t>
          </a:r>
          <a:r>
            <a:rPr lang="en-GB" dirty="0" err="1">
              <a:solidFill>
                <a:schemeClr val="accent2"/>
              </a:solidFill>
              <a:latin typeface="Symbol" panose="05050102010706020507" pitchFamily="18" charset="2"/>
            </a:rPr>
            <a:t>m</a:t>
          </a:r>
          <a:r>
            <a:rPr lang="en-GB" dirty="0" err="1">
              <a:solidFill>
                <a:schemeClr val="accent2"/>
              </a:solidFill>
            </a:rPr>
            <a:t>m</a:t>
          </a:r>
          <a:r>
            <a:rPr lang="en-GB" dirty="0">
              <a:solidFill>
                <a:schemeClr val="accent2"/>
              </a:solidFill>
            </a:rPr>
            <a:t>  (everyone has preferred approach!)</a:t>
          </a:r>
        </a:p>
      </dgm:t>
    </dgm:pt>
    <dgm:pt modelId="{A8A74CD1-58B6-4C23-A920-91AB5031D01A}" type="parTrans" cxnId="{8A092F92-4D22-4C87-AB74-5993CA0FB70E}">
      <dgm:prSet/>
      <dgm:spPr/>
      <dgm:t>
        <a:bodyPr/>
        <a:lstStyle/>
        <a:p>
          <a:endParaRPr lang="en-GB"/>
        </a:p>
      </dgm:t>
    </dgm:pt>
    <dgm:pt modelId="{72533D87-AD0B-424B-A2D4-CE13126C7642}" type="sibTrans" cxnId="{8A092F92-4D22-4C87-AB74-5993CA0FB70E}">
      <dgm:prSet/>
      <dgm:spPr/>
      <dgm:t>
        <a:bodyPr/>
        <a:lstStyle/>
        <a:p>
          <a:endParaRPr lang="en-GB"/>
        </a:p>
      </dgm:t>
    </dgm:pt>
    <dgm:pt modelId="{52883916-6F69-494E-8432-2CC5E1D00EC1}">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429376C-54C3-4E91-872E-DF5159BAA880}" type="parTrans" cxnId="{5A70EF0D-45D9-4D95-A248-C11BB8F9AD7C}">
      <dgm:prSet/>
      <dgm:spPr/>
      <dgm:t>
        <a:bodyPr/>
        <a:lstStyle/>
        <a:p>
          <a:endParaRPr lang="en-GB"/>
        </a:p>
      </dgm:t>
    </dgm:pt>
    <dgm:pt modelId="{8EA26DF6-6D8F-4042-8CB8-114646527055}" type="sibTrans" cxnId="{5A70EF0D-45D9-4D95-A248-C11BB8F9AD7C}">
      <dgm:prSet/>
      <dgm:spPr/>
      <dgm:t>
        <a:bodyPr/>
        <a:lstStyle/>
        <a:p>
          <a:endParaRPr lang="en-GB"/>
        </a:p>
      </dgm:t>
    </dgm:pt>
    <dgm:pt modelId="{9325C62E-6358-4D73-82ED-2B8DBC37D5DE}">
      <dgm:prSet phldrT="[Text]"/>
      <dgm:spPr>
        <a:scene3d>
          <a:camera prst="orthographicFront">
            <a:rot lat="0" lon="0" rev="0"/>
          </a:camera>
          <a:lightRig rig="balanced" dir="t">
            <a:rot lat="0" lon="0" rev="8700000"/>
          </a:lightRig>
        </a:scene3d>
        <a:sp3d>
          <a:bevelT w="190500" h="38100"/>
        </a:sp3d>
      </dgm:spPr>
      <dgm:t>
        <a:bodyPr/>
        <a:lstStyle/>
        <a:p>
          <a:r>
            <a:rPr lang="en-GB" dirty="0" err="1">
              <a:solidFill>
                <a:schemeClr val="accent2"/>
              </a:solidFill>
            </a:rPr>
            <a:t>5</a:t>
          </a:r>
          <a:r>
            <a:rPr lang="en-GB" dirty="0" err="1">
              <a:solidFill>
                <a:schemeClr val="accent2"/>
              </a:solidFill>
              <a:latin typeface="Symbol" panose="05050102010706020507" pitchFamily="18" charset="2"/>
            </a:rPr>
            <a:t>m</a:t>
          </a:r>
          <a:r>
            <a:rPr lang="en-GB" dirty="0" err="1">
              <a:solidFill>
                <a:schemeClr val="accent2"/>
              </a:solidFill>
            </a:rPr>
            <a:t>m</a:t>
          </a:r>
          <a:r>
            <a:rPr lang="en-GB" dirty="0">
              <a:solidFill>
                <a:schemeClr val="accent2"/>
              </a:solidFill>
            </a:rPr>
            <a:t> often quoted as needed prior to UV</a:t>
          </a:r>
        </a:p>
      </dgm:t>
    </dgm:pt>
    <dgm:pt modelId="{5D0EED00-FAB1-4EE3-9C15-A065ADE4CF96}" type="parTrans" cxnId="{A5376728-8A07-46B7-9BDA-760643E88368}">
      <dgm:prSet/>
      <dgm:spPr/>
      <dgm:t>
        <a:bodyPr/>
        <a:lstStyle/>
        <a:p>
          <a:endParaRPr lang="en-GB"/>
        </a:p>
      </dgm:t>
    </dgm:pt>
    <dgm:pt modelId="{E59CEED0-E310-44C5-9A28-BFDEA6B30952}" type="sibTrans" cxnId="{A5376728-8A07-46B7-9BDA-760643E88368}">
      <dgm:prSet/>
      <dgm:spPr/>
      <dgm:t>
        <a:bodyPr/>
        <a:lstStyle/>
        <a:p>
          <a:endParaRPr lang="en-GB"/>
        </a:p>
      </dgm:t>
    </dgm:pt>
    <dgm:pt modelId="{926CDCF2-7AD2-4B37-A9C6-897048B1E3DE}">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1905E9D-11EF-4D07-B43A-DF981665301E}" type="parTrans" cxnId="{DBE9A570-D36D-4B9B-A07D-FFC952C2B6C3}">
      <dgm:prSet/>
      <dgm:spPr/>
      <dgm:t>
        <a:bodyPr/>
        <a:lstStyle/>
        <a:p>
          <a:endParaRPr lang="en-GB"/>
        </a:p>
      </dgm:t>
    </dgm:pt>
    <dgm:pt modelId="{0CF36174-B1EE-497E-B952-0CB57D97FCE7}" type="sibTrans" cxnId="{DBE9A570-D36D-4B9B-A07D-FFC952C2B6C3}">
      <dgm:prSet/>
      <dgm:spPr/>
      <dgm:t>
        <a:bodyPr/>
        <a:lstStyle/>
        <a:p>
          <a:endParaRPr lang="en-GB"/>
        </a:p>
      </dgm:t>
    </dgm:pt>
    <dgm:pt modelId="{B4840F8F-490F-4EFE-80AE-E64CDF37290B}">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Can obtain down to &lt;1 micron (which would remove </a:t>
          </a:r>
          <a:r>
            <a:rPr lang="en-GB" i="1">
              <a:solidFill>
                <a:schemeClr val="accent2"/>
              </a:solidFill>
            </a:rPr>
            <a:t>Crypto / Clostridium</a:t>
          </a:r>
          <a:r>
            <a:rPr lang="en-GB">
              <a:solidFill>
                <a:schemeClr val="accent2"/>
              </a:solidFill>
            </a:rPr>
            <a:t>)</a:t>
          </a:r>
          <a:endParaRPr lang="en-GB" dirty="0">
            <a:solidFill>
              <a:schemeClr val="accent2"/>
            </a:solidFill>
          </a:endParaRPr>
        </a:p>
      </dgm:t>
    </dgm:pt>
    <dgm:pt modelId="{B63C7E53-EDE0-4A61-9979-7109E97EE1A0}" type="parTrans" cxnId="{620C93DE-3E4A-4185-882B-53BF9652B2F3}">
      <dgm:prSet/>
      <dgm:spPr/>
      <dgm:t>
        <a:bodyPr/>
        <a:lstStyle/>
        <a:p>
          <a:endParaRPr lang="en-GB"/>
        </a:p>
      </dgm:t>
    </dgm:pt>
    <dgm:pt modelId="{9ACC2427-C398-4379-8F0A-CC14C4271EA7}" type="sibTrans" cxnId="{620C93DE-3E4A-4185-882B-53BF9652B2F3}">
      <dgm:prSet/>
      <dgm:spPr/>
      <dgm:t>
        <a:bodyPr/>
        <a:lstStyle/>
        <a:p>
          <a:endParaRPr lang="en-GB"/>
        </a:p>
      </dgm:t>
    </dgm:pt>
    <dgm:pt modelId="{A5F35AE2-B2A0-4626-A55A-39AAA57F4C5D}">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B598E6F-7340-42B0-9DA3-B7C89F7BBBA8}" type="parTrans" cxnId="{DF98E565-B19F-4B89-935A-47976823795A}">
      <dgm:prSet/>
      <dgm:spPr/>
      <dgm:t>
        <a:bodyPr/>
        <a:lstStyle/>
        <a:p>
          <a:endParaRPr lang="en-GB"/>
        </a:p>
      </dgm:t>
    </dgm:pt>
    <dgm:pt modelId="{B043E17A-8D0B-435B-AD08-6E5197ADC162}" type="sibTrans" cxnId="{DF98E565-B19F-4B89-935A-47976823795A}">
      <dgm:prSet/>
      <dgm:spPr/>
      <dgm:t>
        <a:bodyPr/>
        <a:lstStyle/>
        <a:p>
          <a:endParaRPr lang="en-GB"/>
        </a:p>
      </dgm:t>
    </dgm:pt>
    <dgm:pt modelId="{FD1FD248-98D0-477C-B835-6E65F65522CE}">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Replace when clogged / dirty (monitor </a:t>
          </a:r>
          <a:r>
            <a:rPr lang="en-GB" dirty="0" err="1">
              <a:solidFill>
                <a:schemeClr val="accent2"/>
              </a:solidFill>
            </a:rPr>
            <a:t>headloss</a:t>
          </a:r>
          <a:r>
            <a:rPr lang="en-GB" dirty="0">
              <a:solidFill>
                <a:schemeClr val="accent2"/>
              </a:solidFill>
            </a:rPr>
            <a:t>)</a:t>
          </a:r>
        </a:p>
      </dgm:t>
    </dgm:pt>
    <dgm:pt modelId="{BA8B8920-B89B-4CFB-ADC2-28ACB96E2D8F}" type="parTrans" cxnId="{725733B9-1549-4BD7-BDAA-E64E008D49CB}">
      <dgm:prSet/>
      <dgm:spPr/>
      <dgm:t>
        <a:bodyPr/>
        <a:lstStyle/>
        <a:p>
          <a:endParaRPr lang="en-GB"/>
        </a:p>
      </dgm:t>
    </dgm:pt>
    <dgm:pt modelId="{317B3C0E-83DF-4DBA-B735-165FF3BCB191}" type="sibTrans" cxnId="{725733B9-1549-4BD7-BDAA-E64E008D49CB}">
      <dgm:prSet/>
      <dgm:spPr/>
      <dgm:t>
        <a:bodyPr/>
        <a:lstStyle/>
        <a:p>
          <a:endParaRPr lang="en-GB"/>
        </a:p>
      </dgm:t>
    </dgm:pt>
    <dgm:pt modelId="{55C0EC88-5F2E-481E-BF61-052B48EB3DAC}">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A8182B-BA87-4F7A-B768-649B6E7C3D18}" type="parTrans" cxnId="{1221A498-C23C-4D1A-8AD5-84917AAD3C6A}">
      <dgm:prSet/>
      <dgm:spPr/>
      <dgm:t>
        <a:bodyPr/>
        <a:lstStyle/>
        <a:p>
          <a:endParaRPr lang="en-GB"/>
        </a:p>
      </dgm:t>
    </dgm:pt>
    <dgm:pt modelId="{27531894-226E-43C3-8496-74139D943D18}" type="sibTrans" cxnId="{1221A498-C23C-4D1A-8AD5-84917AAD3C6A}">
      <dgm:prSet/>
      <dgm:spPr/>
      <dgm:t>
        <a:bodyPr/>
        <a:lstStyle/>
        <a:p>
          <a:endParaRPr lang="en-GB"/>
        </a:p>
      </dgm:t>
    </dgm:pt>
    <dgm:pt modelId="{84B1390B-25F4-4B85-A342-BF4640117E07}">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DWQR </a:t>
          </a:r>
          <a:r>
            <a:rPr lang="en-GB"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fact sheet</a:t>
          </a:r>
          <a:endParaRPr lang="en-GB" dirty="0">
            <a:solidFill>
              <a:schemeClr val="accent2"/>
            </a:solidFill>
          </a:endParaRPr>
        </a:p>
      </dgm:t>
    </dgm:pt>
    <dgm:pt modelId="{07B12CB9-892B-4B05-8FEE-79691C2A21E0}" type="parTrans" cxnId="{8116D26A-48D6-4345-9663-2C293C49DC7E}">
      <dgm:prSet/>
      <dgm:spPr/>
      <dgm:t>
        <a:bodyPr/>
        <a:lstStyle/>
        <a:p>
          <a:endParaRPr lang="en-GB"/>
        </a:p>
      </dgm:t>
    </dgm:pt>
    <dgm:pt modelId="{35D62054-D3F7-4BBA-8A15-F7F80A384707}" type="sibTrans" cxnId="{8116D26A-48D6-4345-9663-2C293C49DC7E}">
      <dgm:prSet/>
      <dgm:spPr/>
      <dgm:t>
        <a:bodyPr/>
        <a:lstStyle/>
        <a:p>
          <a:endParaRPr lang="en-GB"/>
        </a:p>
      </dgm:t>
    </dgm:pt>
    <dgm:pt modelId="{2BB5B6B6-B0A7-463E-BE59-758E18C500B4}">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D8049954-9116-404A-B3D0-5551090A9777}" type="parTrans" cxnId="{E623148E-602C-46D9-A498-82FEBBD9A93C}">
      <dgm:prSet/>
      <dgm:spPr/>
      <dgm:t>
        <a:bodyPr/>
        <a:lstStyle/>
        <a:p>
          <a:endParaRPr lang="en-GB"/>
        </a:p>
      </dgm:t>
    </dgm:pt>
    <dgm:pt modelId="{E1349804-F629-4943-889E-B78562826DE4}" type="sibTrans" cxnId="{E623148E-602C-46D9-A498-82FEBBD9A93C}">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EC8B595C-4129-40AB-8D1B-E680555B4952}" type="pres">
      <dgm:prSet presAssocID="{0BACA538-7B9F-4B2A-8A1E-1C43184545EF}" presName="comp" presStyleCnt="0"/>
      <dgm:spPr/>
    </dgm:pt>
    <dgm:pt modelId="{835BD25F-08DD-4B33-8C5D-800E6AC511FB}" type="pres">
      <dgm:prSet presAssocID="{0BACA538-7B9F-4B2A-8A1E-1C43184545EF}" presName="box" presStyleLbl="node1" presStyleIdx="0" presStyleCnt="1" custLinFactNeighborX="-833" custLinFactNeighborY="1695"/>
      <dgm:spPr/>
    </dgm:pt>
    <dgm:pt modelId="{04F81CDE-5585-4ADF-888A-CDC25FD83B0B}" type="pres">
      <dgm:prSet presAssocID="{0BACA538-7B9F-4B2A-8A1E-1C43184545EF}" presName="img" presStyleLbl="fgImgPlace1" presStyleIdx="0" presStyleCnt="1"/>
      <dgm:spPr>
        <a:blipFill rotWithShape="1">
          <a:blip xmlns:r="http://schemas.openxmlformats.org/officeDocument/2006/relationships" r:embed="rId2"/>
          <a:stretch>
            <a:fillRect/>
          </a:stretch>
        </a:blipFill>
      </dgm:spPr>
    </dgm:pt>
    <dgm:pt modelId="{938E8D0C-150B-4B87-946A-CCA1DA4333DD}" type="pres">
      <dgm:prSet presAssocID="{0BACA538-7B9F-4B2A-8A1E-1C43184545EF}" presName="text" presStyleLbl="node1" presStyleIdx="0" presStyleCnt="1">
        <dgm:presLayoutVars>
          <dgm:bulletEnabled val="1"/>
        </dgm:presLayoutVars>
      </dgm:prSet>
      <dgm:spPr/>
    </dgm:pt>
  </dgm:ptLst>
  <dgm:cxnLst>
    <dgm:cxn modelId="{A9970300-B4EF-4BBF-998C-82DE82C8C324}" type="presOf" srcId="{B4840F8F-490F-4EFE-80AE-E64CDF37290B}" destId="{835BD25F-08DD-4B33-8C5D-800E6AC511FB}" srcOrd="0" destOrd="7" presId="urn:microsoft.com/office/officeart/2005/8/layout/vList4"/>
    <dgm:cxn modelId="{9F80DE06-C353-4D60-B776-9EAC5EBD95FD}" type="presOf" srcId="{B4840F8F-490F-4EFE-80AE-E64CDF37290B}" destId="{938E8D0C-150B-4B87-946A-CCA1DA4333DD}" srcOrd="1" destOrd="7" presId="urn:microsoft.com/office/officeart/2005/8/layout/vList4"/>
    <dgm:cxn modelId="{5A70EF0D-45D9-4D95-A248-C11BB8F9AD7C}" srcId="{0BACA538-7B9F-4B2A-8A1E-1C43184545EF}" destId="{52883916-6F69-494E-8432-2CC5E1D00EC1}" srcOrd="3" destOrd="0" parTransId="{B429376C-54C3-4E91-872E-DF5159BAA880}" sibTransId="{8EA26DF6-6D8F-4042-8CB8-114646527055}"/>
    <dgm:cxn modelId="{B7A4A417-C912-4CC0-AF65-9C58C7419307}" type="presOf" srcId="{0BACA538-7B9F-4B2A-8A1E-1C43184545EF}" destId="{938E8D0C-150B-4B87-946A-CCA1DA4333DD}" srcOrd="1" destOrd="0" presId="urn:microsoft.com/office/officeart/2005/8/layout/vList4"/>
    <dgm:cxn modelId="{D6A6BE1C-2F80-44C3-9380-BD1306374117}" type="presOf" srcId="{9325C62E-6358-4D73-82ED-2B8DBC37D5DE}" destId="{938E8D0C-150B-4B87-946A-CCA1DA4333DD}" srcOrd="1" destOrd="5" presId="urn:microsoft.com/office/officeart/2005/8/layout/vList4"/>
    <dgm:cxn modelId="{A0C54328-5764-4C96-BF70-CC7912640FF5}" type="presOf" srcId="{52883916-6F69-494E-8432-2CC5E1D00EC1}" destId="{835BD25F-08DD-4B33-8C5D-800E6AC511FB}" srcOrd="0" destOrd="4" presId="urn:microsoft.com/office/officeart/2005/8/layout/vList4"/>
    <dgm:cxn modelId="{A5376728-8A07-46B7-9BDA-760643E88368}" srcId="{0BACA538-7B9F-4B2A-8A1E-1C43184545EF}" destId="{9325C62E-6358-4D73-82ED-2B8DBC37D5DE}" srcOrd="4" destOrd="0" parTransId="{5D0EED00-FAB1-4EE3-9C15-A065ADE4CF96}" sibTransId="{E59CEED0-E310-44C5-9A28-BFDEA6B30952}"/>
    <dgm:cxn modelId="{AB0D653A-D0B0-4D08-AA5C-9B5A2EDAC1B3}" type="presOf" srcId="{FD1FD248-98D0-477C-B835-6E65F65522CE}" destId="{835BD25F-08DD-4B33-8C5D-800E6AC511FB}" srcOrd="0" destOrd="9" presId="urn:microsoft.com/office/officeart/2005/8/layout/vList4"/>
    <dgm:cxn modelId="{38FB5D3F-EA96-451F-A156-966C69C84663}" type="presOf" srcId="{4379F708-BD56-4595-ABB9-AA7D3B1A79E1}" destId="{938E8D0C-150B-4B87-946A-CCA1DA4333DD}" srcOrd="1" destOrd="1" presId="urn:microsoft.com/office/officeart/2005/8/layout/vList4"/>
    <dgm:cxn modelId="{7BCBB25D-5449-4DD4-90EA-CADC590DC6CC}" type="presOf" srcId="{0F1A04A9-C34F-4490-BBB1-E25F864D7A87}" destId="{938E8D0C-150B-4B87-946A-CCA1DA4333DD}" srcOrd="1" destOrd="3" presId="urn:microsoft.com/office/officeart/2005/8/layout/vList4"/>
    <dgm:cxn modelId="{CA220660-B1EB-401D-8E84-A6EB3A411EC5}" type="presOf" srcId="{B1CF6ED1-B115-409D-8727-D612C57DF186}" destId="{57A70D67-AEB2-4724-9481-70BC2D2CBA75}" srcOrd="0" destOrd="0" presId="urn:microsoft.com/office/officeart/2005/8/layout/vList4"/>
    <dgm:cxn modelId="{FFC19042-B34B-4B9E-B6A5-2CB68752E807}" type="presOf" srcId="{FD1FD248-98D0-477C-B835-6E65F65522CE}" destId="{938E8D0C-150B-4B87-946A-CCA1DA4333DD}" srcOrd="1" destOrd="9" presId="urn:microsoft.com/office/officeart/2005/8/layout/vList4"/>
    <dgm:cxn modelId="{D43AAA62-6C35-40DB-89C9-939670FC5CB2}" type="presOf" srcId="{84B1390B-25F4-4B85-A342-BF4640117E07}" destId="{835BD25F-08DD-4B33-8C5D-800E6AC511FB}" srcOrd="0" destOrd="11" presId="urn:microsoft.com/office/officeart/2005/8/layout/vList4"/>
    <dgm:cxn modelId="{5B282465-0672-4DB3-A201-57FB0C8BD66C}" type="presOf" srcId="{55C0EC88-5F2E-481E-BF61-052B48EB3DAC}" destId="{938E8D0C-150B-4B87-946A-CCA1DA4333DD}" srcOrd="1" destOrd="12" presId="urn:microsoft.com/office/officeart/2005/8/layout/vList4"/>
    <dgm:cxn modelId="{DF98E565-B19F-4B89-935A-47976823795A}" srcId="{0BACA538-7B9F-4B2A-8A1E-1C43184545EF}" destId="{A5F35AE2-B2A0-4626-A55A-39AAA57F4C5D}" srcOrd="7" destOrd="0" parTransId="{2B598E6F-7340-42B0-9DA3-B7C89F7BBBA8}" sibTransId="{B043E17A-8D0B-435B-AD08-6E5197ADC162}"/>
    <dgm:cxn modelId="{32333466-CCE2-4978-978F-6858424B88C0}" type="presOf" srcId="{52883916-6F69-494E-8432-2CC5E1D00EC1}" destId="{938E8D0C-150B-4B87-946A-CCA1DA4333DD}" srcOrd="1" destOrd="4" presId="urn:microsoft.com/office/officeart/2005/8/layout/vList4"/>
    <dgm:cxn modelId="{101AB348-CDD3-4823-9098-B56AF0657A2E}" type="presOf" srcId="{926CDCF2-7AD2-4B37-A9C6-897048B1E3DE}" destId="{938E8D0C-150B-4B87-946A-CCA1DA4333DD}" srcOrd="1" destOrd="6" presId="urn:microsoft.com/office/officeart/2005/8/layout/vList4"/>
    <dgm:cxn modelId="{EF3FE068-7A3B-4177-9B0A-44A5F543BBA5}" type="presOf" srcId="{0F1A04A9-C34F-4490-BBB1-E25F864D7A87}" destId="{835BD25F-08DD-4B33-8C5D-800E6AC511FB}" srcOrd="0" destOrd="3" presId="urn:microsoft.com/office/officeart/2005/8/layout/vList4"/>
    <dgm:cxn modelId="{0B83D669-A0CD-4A0E-A634-B94EF04D21ED}" type="presOf" srcId="{0BACA538-7B9F-4B2A-8A1E-1C43184545EF}" destId="{835BD25F-08DD-4B33-8C5D-800E6AC511FB}" srcOrd="0" destOrd="0" presId="urn:microsoft.com/office/officeart/2005/8/layout/vList4"/>
    <dgm:cxn modelId="{8116D26A-48D6-4345-9663-2C293C49DC7E}" srcId="{0BACA538-7B9F-4B2A-8A1E-1C43184545EF}" destId="{84B1390B-25F4-4B85-A342-BF4640117E07}" srcOrd="10" destOrd="0" parTransId="{07B12CB9-892B-4B05-8FEE-79691C2A21E0}" sibTransId="{35D62054-D3F7-4BBA-8A15-F7F80A384707}"/>
    <dgm:cxn modelId="{EB7B236C-A834-4927-8531-A608B977DE8C}" type="presOf" srcId="{55C0EC88-5F2E-481E-BF61-052B48EB3DAC}" destId="{835BD25F-08DD-4B33-8C5D-800E6AC511FB}" srcOrd="0" destOrd="12" presId="urn:microsoft.com/office/officeart/2005/8/layout/vList4"/>
    <dgm:cxn modelId="{DBE9A570-D36D-4B9B-A07D-FFC952C2B6C3}" srcId="{0BACA538-7B9F-4B2A-8A1E-1C43184545EF}" destId="{926CDCF2-7AD2-4B37-A9C6-897048B1E3DE}" srcOrd="5" destOrd="0" parTransId="{01905E9D-11EF-4D07-B43A-DF981665301E}" sibTransId="{0CF36174-B1EE-497E-B952-0CB57D97FCE7}"/>
    <dgm:cxn modelId="{72A4AA52-3C98-44E8-BCE2-D5503318929A}" type="presOf" srcId="{A5F35AE2-B2A0-4626-A55A-39AAA57F4C5D}" destId="{938E8D0C-150B-4B87-946A-CCA1DA4333DD}" srcOrd="1" destOrd="8" presId="urn:microsoft.com/office/officeart/2005/8/layout/vList4"/>
    <dgm:cxn modelId="{B4559878-9F47-4FB2-B8D1-E7DD6A89479B}" type="presOf" srcId="{2BB5B6B6-B0A7-463E-BE59-758E18C500B4}" destId="{938E8D0C-150B-4B87-946A-CCA1DA4333DD}" srcOrd="1" destOrd="10" presId="urn:microsoft.com/office/officeart/2005/8/layout/vList4"/>
    <dgm:cxn modelId="{A3CD5E80-2C4D-45E0-AF42-D50093022CB6}" srcId="{B1CF6ED1-B115-409D-8727-D612C57DF186}" destId="{0BACA538-7B9F-4B2A-8A1E-1C43184545EF}" srcOrd="0" destOrd="0" parTransId="{C5A5842B-3934-4933-9FA3-F2AF44CFEDD5}" sibTransId="{640A8B63-9219-46E9-82B4-87B990B91EC8}"/>
    <dgm:cxn modelId="{67A95982-898A-41E1-9DDA-C49D3DB7DFCD}" type="presOf" srcId="{A5F35AE2-B2A0-4626-A55A-39AAA57F4C5D}" destId="{835BD25F-08DD-4B33-8C5D-800E6AC511FB}" srcOrd="0" destOrd="8" presId="urn:microsoft.com/office/officeart/2005/8/layout/vList4"/>
    <dgm:cxn modelId="{CFAE6B8B-971C-4DCD-8815-0838BA4CC2DD}" srcId="{0BACA538-7B9F-4B2A-8A1E-1C43184545EF}" destId="{0AC77B1F-788E-4AC7-875E-479B34F01170}" srcOrd="1" destOrd="0" parTransId="{3B068BE4-B875-4ED5-8242-A675BDE21613}" sibTransId="{3829ED52-7C68-4298-A8D1-2277871AF881}"/>
    <dgm:cxn modelId="{E623148E-602C-46D9-A498-82FEBBD9A93C}" srcId="{0BACA538-7B9F-4B2A-8A1E-1C43184545EF}" destId="{2BB5B6B6-B0A7-463E-BE59-758E18C500B4}" srcOrd="9" destOrd="0" parTransId="{D8049954-9116-404A-B3D0-5551090A9777}" sibTransId="{E1349804-F629-4943-889E-B78562826DE4}"/>
    <dgm:cxn modelId="{8A092F92-4D22-4C87-AB74-5993CA0FB70E}" srcId="{0BACA538-7B9F-4B2A-8A1E-1C43184545EF}" destId="{0F1A04A9-C34F-4490-BBB1-E25F864D7A87}" srcOrd="2" destOrd="0" parTransId="{A8A74CD1-58B6-4C23-A920-91AB5031D01A}" sibTransId="{72533D87-AD0B-424B-A2D4-CE13126C7642}"/>
    <dgm:cxn modelId="{B9AE8794-CB53-44D9-9D90-7310D6253726}" type="presOf" srcId="{84B1390B-25F4-4B85-A342-BF4640117E07}" destId="{938E8D0C-150B-4B87-946A-CCA1DA4333DD}" srcOrd="1" destOrd="11" presId="urn:microsoft.com/office/officeart/2005/8/layout/vList4"/>
    <dgm:cxn modelId="{1221A498-C23C-4D1A-8AD5-84917AAD3C6A}" srcId="{0BACA538-7B9F-4B2A-8A1E-1C43184545EF}" destId="{55C0EC88-5F2E-481E-BF61-052B48EB3DAC}" srcOrd="11" destOrd="0" parTransId="{11A8182B-BA87-4F7A-B768-649B6E7C3D18}" sibTransId="{27531894-226E-43C3-8496-74139D943D18}"/>
    <dgm:cxn modelId="{7D4F0C99-A30B-4C4C-8441-A36FA18C230D}" type="presOf" srcId="{0AC77B1F-788E-4AC7-875E-479B34F01170}" destId="{835BD25F-08DD-4B33-8C5D-800E6AC511FB}" srcOrd="0" destOrd="2" presId="urn:microsoft.com/office/officeart/2005/8/layout/vList4"/>
    <dgm:cxn modelId="{537055AA-ABF5-4C44-8C77-36660F8F23B9}" type="presOf" srcId="{926CDCF2-7AD2-4B37-A9C6-897048B1E3DE}" destId="{835BD25F-08DD-4B33-8C5D-800E6AC511FB}" srcOrd="0" destOrd="6" presId="urn:microsoft.com/office/officeart/2005/8/layout/vList4"/>
    <dgm:cxn modelId="{725733B9-1549-4BD7-BDAA-E64E008D49CB}" srcId="{0BACA538-7B9F-4B2A-8A1E-1C43184545EF}" destId="{FD1FD248-98D0-477C-B835-6E65F65522CE}" srcOrd="8" destOrd="0" parTransId="{BA8B8920-B89B-4CFB-ADC2-28ACB96E2D8F}" sibTransId="{317B3C0E-83DF-4DBA-B735-165FF3BCB191}"/>
    <dgm:cxn modelId="{9795B8C1-B60C-4472-995D-FADC123416A2}" type="presOf" srcId="{9325C62E-6358-4D73-82ED-2B8DBC37D5DE}" destId="{835BD25F-08DD-4B33-8C5D-800E6AC511FB}" srcOrd="0" destOrd="5" presId="urn:microsoft.com/office/officeart/2005/8/layout/vList4"/>
    <dgm:cxn modelId="{BDEA26C3-4A98-44A4-993F-7F6EA145DC9A}" type="presOf" srcId="{0AC77B1F-788E-4AC7-875E-479B34F01170}" destId="{938E8D0C-150B-4B87-946A-CCA1DA4333DD}" srcOrd="1" destOrd="2" presId="urn:microsoft.com/office/officeart/2005/8/layout/vList4"/>
    <dgm:cxn modelId="{E2DEE4C5-ECCA-4352-999D-58D5993E01E2}" type="presOf" srcId="{2BB5B6B6-B0A7-463E-BE59-758E18C500B4}" destId="{835BD25F-08DD-4B33-8C5D-800E6AC511FB}" srcOrd="0" destOrd="10" presId="urn:microsoft.com/office/officeart/2005/8/layout/vList4"/>
    <dgm:cxn modelId="{3947DCCD-BC66-4E9A-973B-38A9BA0D83A9}" srcId="{0BACA538-7B9F-4B2A-8A1E-1C43184545EF}" destId="{4379F708-BD56-4595-ABB9-AA7D3B1A79E1}" srcOrd="0" destOrd="0" parTransId="{5F4ACF3D-A0F7-470F-BA17-8A5CD68384E5}" sibTransId="{B9B4D279-A47D-4F55-A202-D88043865193}"/>
    <dgm:cxn modelId="{620C93DE-3E4A-4185-882B-53BF9652B2F3}" srcId="{0BACA538-7B9F-4B2A-8A1E-1C43184545EF}" destId="{B4840F8F-490F-4EFE-80AE-E64CDF37290B}" srcOrd="6" destOrd="0" parTransId="{B63C7E53-EDE0-4A61-9979-7109E97EE1A0}" sibTransId="{9ACC2427-C398-4379-8F0A-CC14C4271EA7}"/>
    <dgm:cxn modelId="{88B30FDF-B82A-4432-98C5-4A8B767B6C1E}" type="presOf" srcId="{4379F708-BD56-4595-ABB9-AA7D3B1A79E1}" destId="{835BD25F-08DD-4B33-8C5D-800E6AC511FB}" srcOrd="0" destOrd="1" presId="urn:microsoft.com/office/officeart/2005/8/layout/vList4"/>
    <dgm:cxn modelId="{D92B9323-137F-4D15-BA41-33600FB0573C}" type="presParOf" srcId="{57A70D67-AEB2-4724-9481-70BC2D2CBA75}" destId="{EC8B595C-4129-40AB-8D1B-E680555B4952}" srcOrd="0" destOrd="0" presId="urn:microsoft.com/office/officeart/2005/8/layout/vList4"/>
    <dgm:cxn modelId="{5432CEE0-784A-437B-9A42-AB5854769ECB}" type="presParOf" srcId="{EC8B595C-4129-40AB-8D1B-E680555B4952}" destId="{835BD25F-08DD-4B33-8C5D-800E6AC511FB}" srcOrd="0" destOrd="0" presId="urn:microsoft.com/office/officeart/2005/8/layout/vList4"/>
    <dgm:cxn modelId="{75045A68-A09C-4676-AC23-BA715689DBE6}" type="presParOf" srcId="{EC8B595C-4129-40AB-8D1B-E680555B4952}" destId="{04F81CDE-5585-4ADF-888A-CDC25FD83B0B}" srcOrd="1" destOrd="0" presId="urn:microsoft.com/office/officeart/2005/8/layout/vList4"/>
    <dgm:cxn modelId="{DE484F55-7E15-423C-99F9-99104F88F17D}" type="presParOf" srcId="{EC8B595C-4129-40AB-8D1B-E680555B4952}" destId="{938E8D0C-150B-4B87-946A-CCA1DA4333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0BACA538-7B9F-4B2A-8A1E-1C43184545EF}">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Maintenance</a:t>
          </a:r>
        </a:p>
      </dgm:t>
    </dgm:pt>
    <dgm:pt modelId="{C5A5842B-3934-4933-9FA3-F2AF44CFEDD5}" type="parTrans" cxnId="{A3CD5E80-2C4D-45E0-AF42-D50093022CB6}">
      <dgm:prSet/>
      <dgm:spPr/>
      <dgm:t>
        <a:bodyPr/>
        <a:lstStyle/>
        <a:p>
          <a:endParaRPr lang="en-GB"/>
        </a:p>
      </dgm:t>
    </dgm:pt>
    <dgm:pt modelId="{640A8B63-9219-46E9-82B4-87B990B91EC8}" type="sibTrans" cxnId="{A3CD5E80-2C4D-45E0-AF42-D50093022CB6}">
      <dgm:prSet/>
      <dgm:spPr/>
      <dgm:t>
        <a:bodyPr/>
        <a:lstStyle/>
        <a:p>
          <a:endParaRPr lang="en-GB"/>
        </a:p>
      </dgm:t>
    </dgm:pt>
    <dgm:pt modelId="{4379F708-BD56-4595-ABB9-AA7D3B1A79E1}">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Monitor for clogging / breakthrough</a:t>
          </a:r>
        </a:p>
      </dgm:t>
    </dgm:pt>
    <dgm:pt modelId="{5F4ACF3D-A0F7-470F-BA17-8A5CD68384E5}" type="parTrans" cxnId="{3947DCCD-BC66-4E9A-973B-38A9BA0D83A9}">
      <dgm:prSet/>
      <dgm:spPr/>
      <dgm:t>
        <a:bodyPr/>
        <a:lstStyle/>
        <a:p>
          <a:endParaRPr lang="en-GB"/>
        </a:p>
      </dgm:t>
    </dgm:pt>
    <dgm:pt modelId="{B9B4D279-A47D-4F55-A202-D88043865193}" type="sibTrans" cxnId="{3947DCCD-BC66-4E9A-973B-38A9BA0D83A9}">
      <dgm:prSet/>
      <dgm:spPr/>
      <dgm:t>
        <a:bodyPr/>
        <a:lstStyle/>
        <a:p>
          <a:endParaRPr lang="en-GB"/>
        </a:p>
      </dgm:t>
    </dgm:pt>
    <dgm:pt modelId="{0AC77B1F-788E-4AC7-875E-479B34F01170}">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3B068BE4-B875-4ED5-8242-A675BDE21613}" type="parTrans" cxnId="{CFAE6B8B-971C-4DCD-8815-0838BA4CC2DD}">
      <dgm:prSet/>
      <dgm:spPr/>
      <dgm:t>
        <a:bodyPr/>
        <a:lstStyle/>
        <a:p>
          <a:endParaRPr lang="en-GB"/>
        </a:p>
      </dgm:t>
    </dgm:pt>
    <dgm:pt modelId="{3829ED52-7C68-4298-A8D1-2277871AF881}" type="sibTrans" cxnId="{CFAE6B8B-971C-4DCD-8815-0838BA4CC2DD}">
      <dgm:prSet/>
      <dgm:spPr/>
      <dgm:t>
        <a:bodyPr/>
        <a:lstStyle/>
        <a:p>
          <a:endParaRPr lang="en-GB"/>
        </a:p>
      </dgm:t>
    </dgm:pt>
    <dgm:pt modelId="{0F1A04A9-C34F-4490-BBB1-E25F864D7A87}">
      <dgm:prSet phldrT="[Text]"/>
      <dgm:spPr>
        <a:scene3d>
          <a:camera prst="orthographicFront">
            <a:rot lat="0" lon="0" rev="0"/>
          </a:camera>
          <a:lightRig rig="balanced" dir="t">
            <a:rot lat="0" lon="0" rev="8700000"/>
          </a:lightRig>
        </a:scene3d>
        <a:sp3d>
          <a:bevelT w="190500" h="38100"/>
        </a:sp3d>
      </dgm:spPr>
      <dgm:t>
        <a:bodyPr/>
        <a:lstStyle/>
        <a:p>
          <a:r>
            <a:rPr lang="en-GB" dirty="0" err="1">
              <a:solidFill>
                <a:schemeClr val="accent2"/>
              </a:solidFill>
            </a:rPr>
            <a:t>Isoplate</a:t>
          </a:r>
          <a:r>
            <a:rPr lang="en-GB" dirty="0">
              <a:solidFill>
                <a:schemeClr val="accent2"/>
              </a:solidFill>
            </a:rPr>
            <a:t>, unscrew and rinse housing</a:t>
          </a:r>
        </a:p>
      </dgm:t>
    </dgm:pt>
    <dgm:pt modelId="{A8A74CD1-58B6-4C23-A920-91AB5031D01A}" type="parTrans" cxnId="{8A092F92-4D22-4C87-AB74-5993CA0FB70E}">
      <dgm:prSet/>
      <dgm:spPr/>
      <dgm:t>
        <a:bodyPr/>
        <a:lstStyle/>
        <a:p>
          <a:endParaRPr lang="en-GB"/>
        </a:p>
      </dgm:t>
    </dgm:pt>
    <dgm:pt modelId="{72533D87-AD0B-424B-A2D4-CE13126C7642}" type="sibTrans" cxnId="{8A092F92-4D22-4C87-AB74-5993CA0FB70E}">
      <dgm:prSet/>
      <dgm:spPr/>
      <dgm:t>
        <a:bodyPr/>
        <a:lstStyle/>
        <a:p>
          <a:endParaRPr lang="en-GB"/>
        </a:p>
      </dgm:t>
    </dgm:pt>
    <dgm:pt modelId="{52883916-6F69-494E-8432-2CC5E1D00EC1}">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429376C-54C3-4E91-872E-DF5159BAA880}" type="parTrans" cxnId="{5A70EF0D-45D9-4D95-A248-C11BB8F9AD7C}">
      <dgm:prSet/>
      <dgm:spPr/>
      <dgm:t>
        <a:bodyPr/>
        <a:lstStyle/>
        <a:p>
          <a:endParaRPr lang="en-GB"/>
        </a:p>
      </dgm:t>
    </dgm:pt>
    <dgm:pt modelId="{8EA26DF6-6D8F-4042-8CB8-114646527055}" type="sibTrans" cxnId="{5A70EF0D-45D9-4D95-A248-C11BB8F9AD7C}">
      <dgm:prSet/>
      <dgm:spPr/>
      <dgm:t>
        <a:bodyPr/>
        <a:lstStyle/>
        <a:p>
          <a:endParaRPr lang="en-GB"/>
        </a:p>
      </dgm:t>
    </dgm:pt>
    <dgm:pt modelId="{9325C62E-6358-4D73-82ED-2B8DBC37D5DE}">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Check seals and insert new filter</a:t>
          </a:r>
        </a:p>
      </dgm:t>
    </dgm:pt>
    <dgm:pt modelId="{5D0EED00-FAB1-4EE3-9C15-A065ADE4CF96}" type="parTrans" cxnId="{A5376728-8A07-46B7-9BDA-760643E88368}">
      <dgm:prSet/>
      <dgm:spPr/>
      <dgm:t>
        <a:bodyPr/>
        <a:lstStyle/>
        <a:p>
          <a:endParaRPr lang="en-GB"/>
        </a:p>
      </dgm:t>
    </dgm:pt>
    <dgm:pt modelId="{E59CEED0-E310-44C5-9A28-BFDEA6B30952}" type="sibTrans" cxnId="{A5376728-8A07-46B7-9BDA-760643E88368}">
      <dgm:prSet/>
      <dgm:spPr/>
      <dgm:t>
        <a:bodyPr/>
        <a:lstStyle/>
        <a:p>
          <a:endParaRPr lang="en-GB"/>
        </a:p>
      </dgm:t>
    </dgm:pt>
    <dgm:pt modelId="{926CDCF2-7AD2-4B37-A9C6-897048B1E3DE}">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1905E9D-11EF-4D07-B43A-DF981665301E}" type="parTrans" cxnId="{DBE9A570-D36D-4B9B-A07D-FFC952C2B6C3}">
      <dgm:prSet/>
      <dgm:spPr/>
      <dgm:t>
        <a:bodyPr/>
        <a:lstStyle/>
        <a:p>
          <a:endParaRPr lang="en-GB"/>
        </a:p>
      </dgm:t>
    </dgm:pt>
    <dgm:pt modelId="{0CF36174-B1EE-497E-B952-0CB57D97FCE7}" type="sibTrans" cxnId="{DBE9A570-D36D-4B9B-A07D-FFC952C2B6C3}">
      <dgm:prSet/>
      <dgm:spPr/>
      <dgm:t>
        <a:bodyPr/>
        <a:lstStyle/>
        <a:p>
          <a:endParaRPr lang="en-GB"/>
        </a:p>
      </dgm:t>
    </dgm:pt>
    <dgm:pt modelId="{B4840F8F-490F-4EFE-80AE-E64CDF37290B}">
      <dgm:prSet phldrT="[Text]"/>
      <dgm:spPr>
        <a:scene3d>
          <a:camera prst="orthographicFront">
            <a:rot lat="0" lon="0" rev="0"/>
          </a:camera>
          <a:lightRig rig="balanced" dir="t">
            <a:rot lat="0" lon="0" rev="8700000"/>
          </a:lightRig>
        </a:scene3d>
        <a:sp3d>
          <a:bevelT w="190500" h="38100"/>
        </a:sp3d>
      </dgm:spPr>
      <dgm:t>
        <a:bodyPr/>
        <a:lstStyle/>
        <a:p>
          <a:r>
            <a:rPr lang="en-GB">
              <a:solidFill>
                <a:schemeClr val="accent2"/>
              </a:solidFill>
            </a:rPr>
            <a:t>Keep spares!</a:t>
          </a:r>
          <a:endParaRPr lang="en-GB" dirty="0">
            <a:solidFill>
              <a:schemeClr val="accent2"/>
            </a:solidFill>
          </a:endParaRPr>
        </a:p>
      </dgm:t>
    </dgm:pt>
    <dgm:pt modelId="{B63C7E53-EDE0-4A61-9979-7109E97EE1A0}" type="parTrans" cxnId="{620C93DE-3E4A-4185-882B-53BF9652B2F3}">
      <dgm:prSet/>
      <dgm:spPr/>
      <dgm:t>
        <a:bodyPr/>
        <a:lstStyle/>
        <a:p>
          <a:endParaRPr lang="en-GB"/>
        </a:p>
      </dgm:t>
    </dgm:pt>
    <dgm:pt modelId="{9ACC2427-C398-4379-8F0A-CC14C4271EA7}" type="sibTrans" cxnId="{620C93DE-3E4A-4185-882B-53BF9652B2F3}">
      <dgm:prSet/>
      <dgm:spPr/>
      <dgm:t>
        <a:bodyPr/>
        <a:lstStyle/>
        <a:p>
          <a:endParaRPr lang="en-GB"/>
        </a:p>
      </dgm:t>
    </dgm:pt>
    <dgm:pt modelId="{A5F35AE2-B2A0-4626-A55A-39AAA57F4C5D}">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B598E6F-7340-42B0-9DA3-B7C89F7BBBA8}" type="parTrans" cxnId="{DF98E565-B19F-4B89-935A-47976823795A}">
      <dgm:prSet/>
      <dgm:spPr/>
      <dgm:t>
        <a:bodyPr/>
        <a:lstStyle/>
        <a:p>
          <a:endParaRPr lang="en-GB"/>
        </a:p>
      </dgm:t>
    </dgm:pt>
    <dgm:pt modelId="{B043E17A-8D0B-435B-AD08-6E5197ADC162}" type="sibTrans" cxnId="{DF98E565-B19F-4B89-935A-47976823795A}">
      <dgm:prSet/>
      <dgm:spPr/>
      <dgm:t>
        <a:bodyPr/>
        <a:lstStyle/>
        <a:p>
          <a:endParaRPr lang="en-GB"/>
        </a:p>
      </dgm:t>
    </dgm:pt>
    <dgm:pt modelId="{55C0EC88-5F2E-481E-BF61-052B48EB3DAC}">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A8182B-BA87-4F7A-B768-649B6E7C3D18}" type="parTrans" cxnId="{1221A498-C23C-4D1A-8AD5-84917AAD3C6A}">
      <dgm:prSet/>
      <dgm:spPr/>
      <dgm:t>
        <a:bodyPr/>
        <a:lstStyle/>
        <a:p>
          <a:endParaRPr lang="en-GB"/>
        </a:p>
      </dgm:t>
    </dgm:pt>
    <dgm:pt modelId="{27531894-226E-43C3-8496-74139D943D18}" type="sibTrans" cxnId="{1221A498-C23C-4D1A-8AD5-84917AAD3C6A}">
      <dgm:prSet/>
      <dgm:spPr/>
      <dgm:t>
        <a:bodyPr/>
        <a:lstStyle/>
        <a:p>
          <a:endParaRPr lang="en-GB"/>
        </a:p>
      </dgm:t>
    </dgm:pt>
    <dgm:pt modelId="{96D3C075-E881-401F-B78A-F1CC09C372F8}">
      <dgm:prSet phldrT="[Text]"/>
      <dgm:spPr>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Chemical filters are harder – need to check contaminant</a:t>
          </a:r>
        </a:p>
      </dgm:t>
    </dgm:pt>
    <dgm:pt modelId="{01FA2CDB-ABC2-475A-A0DA-8A49FA89093B}" type="parTrans" cxnId="{A6D8E3E7-38C9-428F-9874-968FC314FB15}">
      <dgm:prSet/>
      <dgm:spPr/>
      <dgm:t>
        <a:bodyPr/>
        <a:lstStyle/>
        <a:p>
          <a:endParaRPr lang="en-GB"/>
        </a:p>
      </dgm:t>
    </dgm:pt>
    <dgm:pt modelId="{F45D5243-A396-4CCE-9488-A5E3151FF4D5}" type="sibTrans" cxnId="{A6D8E3E7-38C9-428F-9874-968FC314FB15}">
      <dgm:prSet/>
      <dgm:spPr/>
      <dgm:t>
        <a:bodyPr/>
        <a:lstStyle/>
        <a:p>
          <a:endParaRPr lang="en-GB"/>
        </a:p>
      </dgm:t>
    </dgm:pt>
    <dgm:pt modelId="{3B7DAE09-6F4E-4274-A808-48BEDE705DEC}">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D13B25E4-21C0-4847-AAAD-5F9D7C027327}" type="parTrans" cxnId="{8118AF7E-9E1C-4A99-8689-6119EF4BE90F}">
      <dgm:prSet/>
      <dgm:spPr/>
      <dgm:t>
        <a:bodyPr/>
        <a:lstStyle/>
        <a:p>
          <a:endParaRPr lang="en-GB"/>
        </a:p>
      </dgm:t>
    </dgm:pt>
    <dgm:pt modelId="{CFBA03A2-C1B2-4484-81A8-2D57FFEAC5C1}" type="sibTrans" cxnId="{8118AF7E-9E1C-4A99-8689-6119EF4BE90F}">
      <dgm:prSet/>
      <dgm:spPr/>
      <dgm:t>
        <a:bodyPr/>
        <a:lstStyle/>
        <a:p>
          <a:endParaRPr lang="en-GB"/>
        </a:p>
      </dgm:t>
    </dgm:pt>
    <dgm:pt modelId="{1B96DFAC-550D-43C0-901D-7A89DBD0D898}">
      <dgm:prSet phldrT="[Text]"/>
      <dgm:spPr>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EC4286E4-F6AD-4915-B9A4-B9D1A9119BF3}" type="parTrans" cxnId="{E9F0679A-E43C-4D0F-9A99-F91CF4EB5943}">
      <dgm:prSet/>
      <dgm:spPr/>
      <dgm:t>
        <a:bodyPr/>
        <a:lstStyle/>
        <a:p>
          <a:endParaRPr lang="en-GB"/>
        </a:p>
      </dgm:t>
    </dgm:pt>
    <dgm:pt modelId="{C991DC2B-281B-4495-B94E-BF85F6DABCA4}" type="sibTrans" cxnId="{E9F0679A-E43C-4D0F-9A99-F91CF4EB5943}">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EC8B595C-4129-40AB-8D1B-E680555B4952}" type="pres">
      <dgm:prSet presAssocID="{0BACA538-7B9F-4B2A-8A1E-1C43184545EF}" presName="comp" presStyleCnt="0"/>
      <dgm:spPr/>
    </dgm:pt>
    <dgm:pt modelId="{835BD25F-08DD-4B33-8C5D-800E6AC511FB}" type="pres">
      <dgm:prSet presAssocID="{0BACA538-7B9F-4B2A-8A1E-1C43184545EF}" presName="box" presStyleLbl="node1" presStyleIdx="0" presStyleCnt="1" custScaleY="83051" custLinFactNeighborX="-833"/>
      <dgm:spPr/>
    </dgm:pt>
    <dgm:pt modelId="{04F81CDE-5585-4ADF-888A-CDC25FD83B0B}" type="pres">
      <dgm:prSet presAssocID="{0BACA538-7B9F-4B2A-8A1E-1C43184545EF}" presName="img" presStyleLbl="fgImgPlace1" presStyleIdx="0" presStyleCnt="1" custScaleX="99167" custScaleY="44491" custLinFactNeighborX="-4166"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938E8D0C-150B-4B87-946A-CCA1DA4333DD}" type="pres">
      <dgm:prSet presAssocID="{0BACA538-7B9F-4B2A-8A1E-1C43184545EF}" presName="text" presStyleLbl="node1" presStyleIdx="0" presStyleCnt="1">
        <dgm:presLayoutVars>
          <dgm:bulletEnabled val="1"/>
        </dgm:presLayoutVars>
      </dgm:prSet>
      <dgm:spPr/>
    </dgm:pt>
  </dgm:ptLst>
  <dgm:cxnLst>
    <dgm:cxn modelId="{5A70EF0D-45D9-4D95-A248-C11BB8F9AD7C}" srcId="{0BACA538-7B9F-4B2A-8A1E-1C43184545EF}" destId="{52883916-6F69-494E-8432-2CC5E1D00EC1}" srcOrd="4" destOrd="0" parTransId="{B429376C-54C3-4E91-872E-DF5159BAA880}" sibTransId="{8EA26DF6-6D8F-4042-8CB8-114646527055}"/>
    <dgm:cxn modelId="{A544B123-D77E-497D-94FC-19CEB61E3DB9}" type="presOf" srcId="{A5F35AE2-B2A0-4626-A55A-39AAA57F4C5D}" destId="{835BD25F-08DD-4B33-8C5D-800E6AC511FB}" srcOrd="0" destOrd="11" presId="urn:microsoft.com/office/officeart/2005/8/layout/vList4"/>
    <dgm:cxn modelId="{A5376728-8A07-46B7-9BDA-760643E88368}" srcId="{0BACA538-7B9F-4B2A-8A1E-1C43184545EF}" destId="{9325C62E-6358-4D73-82ED-2B8DBC37D5DE}" srcOrd="5" destOrd="0" parTransId="{5D0EED00-FAB1-4EE3-9C15-A065ADE4CF96}" sibTransId="{E59CEED0-E310-44C5-9A28-BFDEA6B30952}"/>
    <dgm:cxn modelId="{879DE131-14D6-40F0-B9DB-FBF1A641A946}" type="presOf" srcId="{4379F708-BD56-4595-ABB9-AA7D3B1A79E1}" destId="{835BD25F-08DD-4B33-8C5D-800E6AC511FB}" srcOrd="0" destOrd="2" presId="urn:microsoft.com/office/officeart/2005/8/layout/vList4"/>
    <dgm:cxn modelId="{F809EF36-8D8E-4974-BC39-CD1FF56AEA4C}" type="presOf" srcId="{0BACA538-7B9F-4B2A-8A1E-1C43184545EF}" destId="{835BD25F-08DD-4B33-8C5D-800E6AC511FB}" srcOrd="0" destOrd="0" presId="urn:microsoft.com/office/officeart/2005/8/layout/vList4"/>
    <dgm:cxn modelId="{93E6373B-25BF-4484-8BC3-330543FEA02F}" type="presOf" srcId="{52883916-6F69-494E-8432-2CC5E1D00EC1}" destId="{835BD25F-08DD-4B33-8C5D-800E6AC511FB}" srcOrd="0" destOrd="5" presId="urn:microsoft.com/office/officeart/2005/8/layout/vList4"/>
    <dgm:cxn modelId="{98443E5F-2317-488F-AF45-49F787A14737}" type="presOf" srcId="{3B7DAE09-6F4E-4274-A808-48BEDE705DEC}" destId="{835BD25F-08DD-4B33-8C5D-800E6AC511FB}" srcOrd="0" destOrd="9" presId="urn:microsoft.com/office/officeart/2005/8/layout/vList4"/>
    <dgm:cxn modelId="{CFEE8560-5500-4F16-B114-CB18891F163D}" type="presOf" srcId="{55C0EC88-5F2E-481E-BF61-052B48EB3DAC}" destId="{938E8D0C-150B-4B87-946A-CCA1DA4333DD}" srcOrd="1" destOrd="12" presId="urn:microsoft.com/office/officeart/2005/8/layout/vList4"/>
    <dgm:cxn modelId="{340D8663-BB1F-4C49-A393-44A8FB543643}" type="presOf" srcId="{926CDCF2-7AD2-4B37-A9C6-897048B1E3DE}" destId="{835BD25F-08DD-4B33-8C5D-800E6AC511FB}" srcOrd="0" destOrd="7" presId="urn:microsoft.com/office/officeart/2005/8/layout/vList4"/>
    <dgm:cxn modelId="{DF98E565-B19F-4B89-935A-47976823795A}" srcId="{0BACA538-7B9F-4B2A-8A1E-1C43184545EF}" destId="{A5F35AE2-B2A0-4626-A55A-39AAA57F4C5D}" srcOrd="10" destOrd="0" parTransId="{2B598E6F-7340-42B0-9DA3-B7C89F7BBBA8}" sibTransId="{B043E17A-8D0B-435B-AD08-6E5197ADC162}"/>
    <dgm:cxn modelId="{0534D746-7A90-4EA9-893C-37828A2D7BA1}" type="presOf" srcId="{1B96DFAC-550D-43C0-901D-7A89DBD0D898}" destId="{938E8D0C-150B-4B87-946A-CCA1DA4333DD}" srcOrd="1" destOrd="1" presId="urn:microsoft.com/office/officeart/2005/8/layout/vList4"/>
    <dgm:cxn modelId="{D0D0114C-CB98-4223-8353-4F25E378E11B}" type="presOf" srcId="{55C0EC88-5F2E-481E-BF61-052B48EB3DAC}" destId="{835BD25F-08DD-4B33-8C5D-800E6AC511FB}" srcOrd="0" destOrd="12" presId="urn:microsoft.com/office/officeart/2005/8/layout/vList4"/>
    <dgm:cxn modelId="{651FEB4E-99B5-492F-B0B4-1584A2AF5404}" type="presOf" srcId="{0AC77B1F-788E-4AC7-875E-479B34F01170}" destId="{938E8D0C-150B-4B87-946A-CCA1DA4333DD}" srcOrd="1" destOrd="3" presId="urn:microsoft.com/office/officeart/2005/8/layout/vList4"/>
    <dgm:cxn modelId="{DBE9A570-D36D-4B9B-A07D-FFC952C2B6C3}" srcId="{0BACA538-7B9F-4B2A-8A1E-1C43184545EF}" destId="{926CDCF2-7AD2-4B37-A9C6-897048B1E3DE}" srcOrd="6" destOrd="0" parTransId="{01905E9D-11EF-4D07-B43A-DF981665301E}" sibTransId="{0CF36174-B1EE-497E-B952-0CB57D97FCE7}"/>
    <dgm:cxn modelId="{73F1A873-8613-444B-AF92-A60D2CF0A167}" type="presOf" srcId="{4379F708-BD56-4595-ABB9-AA7D3B1A79E1}" destId="{938E8D0C-150B-4B87-946A-CCA1DA4333DD}" srcOrd="1" destOrd="2" presId="urn:microsoft.com/office/officeart/2005/8/layout/vList4"/>
    <dgm:cxn modelId="{B6832278-49C5-4C0E-8CF7-56DAADFFBC93}" type="presOf" srcId="{52883916-6F69-494E-8432-2CC5E1D00EC1}" destId="{938E8D0C-150B-4B87-946A-CCA1DA4333DD}" srcOrd="1" destOrd="5" presId="urn:microsoft.com/office/officeart/2005/8/layout/vList4"/>
    <dgm:cxn modelId="{62F2C85A-D5D4-4186-A13B-728EA8A7CEA0}" type="presOf" srcId="{B1CF6ED1-B115-409D-8727-D612C57DF186}" destId="{57A70D67-AEB2-4724-9481-70BC2D2CBA75}" srcOrd="0" destOrd="0" presId="urn:microsoft.com/office/officeart/2005/8/layout/vList4"/>
    <dgm:cxn modelId="{8118AF7E-9E1C-4A99-8689-6119EF4BE90F}" srcId="{0BACA538-7B9F-4B2A-8A1E-1C43184545EF}" destId="{3B7DAE09-6F4E-4274-A808-48BEDE705DEC}" srcOrd="8" destOrd="0" parTransId="{D13B25E4-21C0-4847-AAAD-5F9D7C027327}" sibTransId="{CFBA03A2-C1B2-4484-81A8-2D57FFEAC5C1}"/>
    <dgm:cxn modelId="{A3CD5E80-2C4D-45E0-AF42-D50093022CB6}" srcId="{B1CF6ED1-B115-409D-8727-D612C57DF186}" destId="{0BACA538-7B9F-4B2A-8A1E-1C43184545EF}" srcOrd="0" destOrd="0" parTransId="{C5A5842B-3934-4933-9FA3-F2AF44CFEDD5}" sibTransId="{640A8B63-9219-46E9-82B4-87B990B91EC8}"/>
    <dgm:cxn modelId="{971B3D83-B8AE-4BCA-83CE-37ED69319391}" type="presOf" srcId="{9325C62E-6358-4D73-82ED-2B8DBC37D5DE}" destId="{938E8D0C-150B-4B87-946A-CCA1DA4333DD}" srcOrd="1" destOrd="6" presId="urn:microsoft.com/office/officeart/2005/8/layout/vList4"/>
    <dgm:cxn modelId="{03A54786-9EBA-4D72-92A4-519C8D41F18B}" type="presOf" srcId="{B4840F8F-490F-4EFE-80AE-E64CDF37290B}" destId="{835BD25F-08DD-4B33-8C5D-800E6AC511FB}" srcOrd="0" destOrd="8" presId="urn:microsoft.com/office/officeart/2005/8/layout/vList4"/>
    <dgm:cxn modelId="{4C84BC88-C54D-4A92-8FCB-D2A844F92673}" type="presOf" srcId="{96D3C075-E881-401F-B78A-F1CC09C372F8}" destId="{938E8D0C-150B-4B87-946A-CCA1DA4333DD}" srcOrd="1" destOrd="10" presId="urn:microsoft.com/office/officeart/2005/8/layout/vList4"/>
    <dgm:cxn modelId="{CFAE6B8B-971C-4DCD-8815-0838BA4CC2DD}" srcId="{0BACA538-7B9F-4B2A-8A1E-1C43184545EF}" destId="{0AC77B1F-788E-4AC7-875E-479B34F01170}" srcOrd="2" destOrd="0" parTransId="{3B068BE4-B875-4ED5-8242-A675BDE21613}" sibTransId="{3829ED52-7C68-4298-A8D1-2277871AF881}"/>
    <dgm:cxn modelId="{701BF88E-4063-4749-86F8-CEE0E412492B}" type="presOf" srcId="{0F1A04A9-C34F-4490-BBB1-E25F864D7A87}" destId="{938E8D0C-150B-4B87-946A-CCA1DA4333DD}" srcOrd="1" destOrd="4" presId="urn:microsoft.com/office/officeart/2005/8/layout/vList4"/>
    <dgm:cxn modelId="{8A092F92-4D22-4C87-AB74-5993CA0FB70E}" srcId="{0BACA538-7B9F-4B2A-8A1E-1C43184545EF}" destId="{0F1A04A9-C34F-4490-BBB1-E25F864D7A87}" srcOrd="3" destOrd="0" parTransId="{A8A74CD1-58B6-4C23-A920-91AB5031D01A}" sibTransId="{72533D87-AD0B-424B-A2D4-CE13126C7642}"/>
    <dgm:cxn modelId="{60CD4896-1CAD-4D38-9C64-EFF89F59555F}" type="presOf" srcId="{9325C62E-6358-4D73-82ED-2B8DBC37D5DE}" destId="{835BD25F-08DD-4B33-8C5D-800E6AC511FB}" srcOrd="0" destOrd="6" presId="urn:microsoft.com/office/officeart/2005/8/layout/vList4"/>
    <dgm:cxn modelId="{D72C3F98-B4C4-4DA9-8044-3F1D9E290CC7}" type="presOf" srcId="{A5F35AE2-B2A0-4626-A55A-39AAA57F4C5D}" destId="{938E8D0C-150B-4B87-946A-CCA1DA4333DD}" srcOrd="1" destOrd="11" presId="urn:microsoft.com/office/officeart/2005/8/layout/vList4"/>
    <dgm:cxn modelId="{1221A498-C23C-4D1A-8AD5-84917AAD3C6A}" srcId="{0BACA538-7B9F-4B2A-8A1E-1C43184545EF}" destId="{55C0EC88-5F2E-481E-BF61-052B48EB3DAC}" srcOrd="11" destOrd="0" parTransId="{11A8182B-BA87-4F7A-B768-649B6E7C3D18}" sibTransId="{27531894-226E-43C3-8496-74139D943D18}"/>
    <dgm:cxn modelId="{E9F0679A-E43C-4D0F-9A99-F91CF4EB5943}" srcId="{0BACA538-7B9F-4B2A-8A1E-1C43184545EF}" destId="{1B96DFAC-550D-43C0-901D-7A89DBD0D898}" srcOrd="0" destOrd="0" parTransId="{EC4286E4-F6AD-4915-B9A4-B9D1A9119BF3}" sibTransId="{C991DC2B-281B-4495-B94E-BF85F6DABCA4}"/>
    <dgm:cxn modelId="{49A8D9B1-BEFD-49F9-8CDB-112889528A4B}" type="presOf" srcId="{0F1A04A9-C34F-4490-BBB1-E25F864D7A87}" destId="{835BD25F-08DD-4B33-8C5D-800E6AC511FB}" srcOrd="0" destOrd="4" presId="urn:microsoft.com/office/officeart/2005/8/layout/vList4"/>
    <dgm:cxn modelId="{C04542B6-948A-4650-AD45-B50D30E3C3FE}" type="presOf" srcId="{0AC77B1F-788E-4AC7-875E-479B34F01170}" destId="{835BD25F-08DD-4B33-8C5D-800E6AC511FB}" srcOrd="0" destOrd="3" presId="urn:microsoft.com/office/officeart/2005/8/layout/vList4"/>
    <dgm:cxn modelId="{D08B9CBF-08B9-4186-8CB5-6F6C5791DAC2}" type="presOf" srcId="{B4840F8F-490F-4EFE-80AE-E64CDF37290B}" destId="{938E8D0C-150B-4B87-946A-CCA1DA4333DD}" srcOrd="1" destOrd="8" presId="urn:microsoft.com/office/officeart/2005/8/layout/vList4"/>
    <dgm:cxn modelId="{40D252C0-D827-422A-A19D-CA70574B42B2}" type="presOf" srcId="{926CDCF2-7AD2-4B37-A9C6-897048B1E3DE}" destId="{938E8D0C-150B-4B87-946A-CCA1DA4333DD}" srcOrd="1" destOrd="7" presId="urn:microsoft.com/office/officeart/2005/8/layout/vList4"/>
    <dgm:cxn modelId="{B0B23EC1-DF8B-4706-8C73-9469CD4490F1}" type="presOf" srcId="{96D3C075-E881-401F-B78A-F1CC09C372F8}" destId="{835BD25F-08DD-4B33-8C5D-800E6AC511FB}" srcOrd="0" destOrd="10" presId="urn:microsoft.com/office/officeart/2005/8/layout/vList4"/>
    <dgm:cxn modelId="{1F954EC7-6206-4B51-8C40-87101DDD9E95}" type="presOf" srcId="{1B96DFAC-550D-43C0-901D-7A89DBD0D898}" destId="{835BD25F-08DD-4B33-8C5D-800E6AC511FB}" srcOrd="0" destOrd="1" presId="urn:microsoft.com/office/officeart/2005/8/layout/vList4"/>
    <dgm:cxn modelId="{3947DCCD-BC66-4E9A-973B-38A9BA0D83A9}" srcId="{0BACA538-7B9F-4B2A-8A1E-1C43184545EF}" destId="{4379F708-BD56-4595-ABB9-AA7D3B1A79E1}" srcOrd="1" destOrd="0" parTransId="{5F4ACF3D-A0F7-470F-BA17-8A5CD68384E5}" sibTransId="{B9B4D279-A47D-4F55-A202-D88043865193}"/>
    <dgm:cxn modelId="{8D04C9CF-61CB-4049-B914-D9AAE635E43A}" type="presOf" srcId="{0BACA538-7B9F-4B2A-8A1E-1C43184545EF}" destId="{938E8D0C-150B-4B87-946A-CCA1DA4333DD}" srcOrd="1" destOrd="0" presId="urn:microsoft.com/office/officeart/2005/8/layout/vList4"/>
    <dgm:cxn modelId="{620C93DE-3E4A-4185-882B-53BF9652B2F3}" srcId="{0BACA538-7B9F-4B2A-8A1E-1C43184545EF}" destId="{B4840F8F-490F-4EFE-80AE-E64CDF37290B}" srcOrd="7" destOrd="0" parTransId="{B63C7E53-EDE0-4A61-9979-7109E97EE1A0}" sibTransId="{9ACC2427-C398-4379-8F0A-CC14C4271EA7}"/>
    <dgm:cxn modelId="{C50E38E6-80DB-4043-8E48-C64A50DEB7CE}" type="presOf" srcId="{3B7DAE09-6F4E-4274-A808-48BEDE705DEC}" destId="{938E8D0C-150B-4B87-946A-CCA1DA4333DD}" srcOrd="1" destOrd="9" presId="urn:microsoft.com/office/officeart/2005/8/layout/vList4"/>
    <dgm:cxn modelId="{A6D8E3E7-38C9-428F-9874-968FC314FB15}" srcId="{0BACA538-7B9F-4B2A-8A1E-1C43184545EF}" destId="{96D3C075-E881-401F-B78A-F1CC09C372F8}" srcOrd="9" destOrd="0" parTransId="{01FA2CDB-ABC2-475A-A0DA-8A49FA89093B}" sibTransId="{F45D5243-A396-4CCE-9488-A5E3151FF4D5}"/>
    <dgm:cxn modelId="{B013E9C3-DA96-4067-8B37-1F99CB4EE5BC}" type="presParOf" srcId="{57A70D67-AEB2-4724-9481-70BC2D2CBA75}" destId="{EC8B595C-4129-40AB-8D1B-E680555B4952}" srcOrd="0" destOrd="0" presId="urn:microsoft.com/office/officeart/2005/8/layout/vList4"/>
    <dgm:cxn modelId="{495B2BA7-49C1-431E-848C-E946AA93EA9B}" type="presParOf" srcId="{EC8B595C-4129-40AB-8D1B-E680555B4952}" destId="{835BD25F-08DD-4B33-8C5D-800E6AC511FB}" srcOrd="0" destOrd="0" presId="urn:microsoft.com/office/officeart/2005/8/layout/vList4"/>
    <dgm:cxn modelId="{4A490000-9751-4526-9EC1-2A1D4163E798}" type="presParOf" srcId="{EC8B595C-4129-40AB-8D1B-E680555B4952}" destId="{04F81CDE-5585-4ADF-888A-CDC25FD83B0B}" srcOrd="1" destOrd="0" presId="urn:microsoft.com/office/officeart/2005/8/layout/vList4"/>
    <dgm:cxn modelId="{5DE83644-79E7-4195-BAA5-F9B53A7A1206}" type="presParOf" srcId="{EC8B595C-4129-40AB-8D1B-E680555B4952}" destId="{938E8D0C-150B-4B87-946A-CCA1DA4333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0BACA538-7B9F-4B2A-8A1E-1C43184545E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rgbClr val="00B0F0"/>
            </a:solidFill>
          </a:endParaRPr>
        </a:p>
      </dgm:t>
    </dgm:pt>
    <dgm:pt modelId="{C5A5842B-3934-4933-9FA3-F2AF44CFEDD5}" type="parTrans" cxnId="{A3CD5E80-2C4D-45E0-AF42-D50093022CB6}">
      <dgm:prSet/>
      <dgm:spPr/>
      <dgm:t>
        <a:bodyPr/>
        <a:lstStyle/>
        <a:p>
          <a:endParaRPr lang="en-GB"/>
        </a:p>
      </dgm:t>
    </dgm:pt>
    <dgm:pt modelId="{640A8B63-9219-46E9-82B4-87B990B91EC8}" type="sibTrans" cxnId="{A3CD5E80-2C4D-45E0-AF42-D50093022CB6}">
      <dgm:prSet/>
      <dgm:spPr/>
      <dgm:t>
        <a:bodyPr/>
        <a:lstStyle/>
        <a:p>
          <a:endParaRPr lang="en-GB"/>
        </a:p>
      </dgm:t>
    </dgm:pt>
    <dgm:pt modelId="{4379F708-BD56-4595-ABB9-AA7D3B1A79E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Correct size array (if keeps clogging need larger pore size first)</a:t>
          </a:r>
        </a:p>
      </dgm:t>
    </dgm:pt>
    <dgm:pt modelId="{5F4ACF3D-A0F7-470F-BA17-8A5CD68384E5}" type="parTrans" cxnId="{3947DCCD-BC66-4E9A-973B-38A9BA0D83A9}">
      <dgm:prSet/>
      <dgm:spPr/>
      <dgm:t>
        <a:bodyPr/>
        <a:lstStyle/>
        <a:p>
          <a:endParaRPr lang="en-GB"/>
        </a:p>
      </dgm:t>
    </dgm:pt>
    <dgm:pt modelId="{B9B4D279-A47D-4F55-A202-D88043865193}" type="sibTrans" cxnId="{3947DCCD-BC66-4E9A-973B-38A9BA0D83A9}">
      <dgm:prSet/>
      <dgm:spPr/>
      <dgm:t>
        <a:bodyPr/>
        <a:lstStyle/>
        <a:p>
          <a:endParaRPr lang="en-GB"/>
        </a:p>
      </dgm:t>
    </dgm:pt>
    <dgm:pt modelId="{0AC77B1F-788E-4AC7-875E-479B34F011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3B068BE4-B875-4ED5-8242-A675BDE21613}" type="parTrans" cxnId="{CFAE6B8B-971C-4DCD-8815-0838BA4CC2DD}">
      <dgm:prSet/>
      <dgm:spPr/>
      <dgm:t>
        <a:bodyPr/>
        <a:lstStyle/>
        <a:p>
          <a:endParaRPr lang="en-GB"/>
        </a:p>
      </dgm:t>
    </dgm:pt>
    <dgm:pt modelId="{3829ED52-7C68-4298-A8D1-2277871AF881}" type="sibTrans" cxnId="{CFAE6B8B-971C-4DCD-8815-0838BA4CC2DD}">
      <dgm:prSet/>
      <dgm:spPr/>
      <dgm:t>
        <a:bodyPr/>
        <a:lstStyle/>
        <a:p>
          <a:endParaRPr lang="en-GB"/>
        </a:p>
      </dgm:t>
    </dgm:pt>
    <dgm:pt modelId="{0F1A04A9-C34F-4490-BBB1-E25F864D7A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Clogging by dissolved metals (&gt;</a:t>
          </a:r>
          <a:r>
            <a:rPr lang="en-GB" dirty="0" err="1">
              <a:solidFill>
                <a:schemeClr val="accent2"/>
              </a:solidFill>
            </a:rPr>
            <a:t>300</a:t>
          </a:r>
          <a:r>
            <a:rPr lang="en-GB" dirty="0" err="1">
              <a:solidFill>
                <a:schemeClr val="accent2"/>
              </a:solidFill>
              <a:latin typeface="Symbol" panose="05050102010706020507" pitchFamily="18" charset="2"/>
            </a:rPr>
            <a:t>m</a:t>
          </a:r>
          <a:r>
            <a:rPr lang="en-GB" dirty="0" err="1">
              <a:solidFill>
                <a:schemeClr val="accent2"/>
              </a:solidFill>
            </a:rPr>
            <a:t>g</a:t>
          </a:r>
          <a:r>
            <a:rPr lang="en-GB" dirty="0">
              <a:solidFill>
                <a:schemeClr val="accent2"/>
              </a:solidFill>
            </a:rPr>
            <a:t>/l Fe need removal stage)</a:t>
          </a:r>
        </a:p>
      </dgm:t>
    </dgm:pt>
    <dgm:pt modelId="{A8A74CD1-58B6-4C23-A920-91AB5031D01A}" type="parTrans" cxnId="{8A092F92-4D22-4C87-AB74-5993CA0FB70E}">
      <dgm:prSet/>
      <dgm:spPr/>
      <dgm:t>
        <a:bodyPr/>
        <a:lstStyle/>
        <a:p>
          <a:endParaRPr lang="en-GB"/>
        </a:p>
      </dgm:t>
    </dgm:pt>
    <dgm:pt modelId="{72533D87-AD0B-424B-A2D4-CE13126C7642}" type="sibTrans" cxnId="{8A092F92-4D22-4C87-AB74-5993CA0FB70E}">
      <dgm:prSet/>
      <dgm:spPr/>
      <dgm:t>
        <a:bodyPr/>
        <a:lstStyle/>
        <a:p>
          <a:endParaRPr lang="en-GB"/>
        </a:p>
      </dgm:t>
    </dgm:pt>
    <dgm:pt modelId="{52883916-6F69-494E-8432-2CC5E1D00EC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429376C-54C3-4E91-872E-DF5159BAA880}" type="parTrans" cxnId="{5A70EF0D-45D9-4D95-A248-C11BB8F9AD7C}">
      <dgm:prSet/>
      <dgm:spPr/>
      <dgm:t>
        <a:bodyPr/>
        <a:lstStyle/>
        <a:p>
          <a:endParaRPr lang="en-GB"/>
        </a:p>
      </dgm:t>
    </dgm:pt>
    <dgm:pt modelId="{8EA26DF6-6D8F-4042-8CB8-114646527055}" type="sibTrans" cxnId="{5A70EF0D-45D9-4D95-A248-C11BB8F9AD7C}">
      <dgm:prSet/>
      <dgm:spPr/>
      <dgm:t>
        <a:bodyPr/>
        <a:lstStyle/>
        <a:p>
          <a:endParaRPr lang="en-GB"/>
        </a:p>
      </dgm:t>
    </dgm:pt>
    <dgm:pt modelId="{9325C62E-6358-4D73-82ED-2B8DBC37D5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Owners using too large pore size (due to clogging) or “economising” by not changing filter</a:t>
          </a:r>
        </a:p>
      </dgm:t>
    </dgm:pt>
    <dgm:pt modelId="{5D0EED00-FAB1-4EE3-9C15-A065ADE4CF96}" type="parTrans" cxnId="{A5376728-8A07-46B7-9BDA-760643E88368}">
      <dgm:prSet/>
      <dgm:spPr/>
      <dgm:t>
        <a:bodyPr/>
        <a:lstStyle/>
        <a:p>
          <a:endParaRPr lang="en-GB"/>
        </a:p>
      </dgm:t>
    </dgm:pt>
    <dgm:pt modelId="{E59CEED0-E310-44C5-9A28-BFDEA6B30952}" type="sibTrans" cxnId="{A5376728-8A07-46B7-9BDA-760643E88368}">
      <dgm:prSet/>
      <dgm:spPr/>
      <dgm:t>
        <a:bodyPr/>
        <a:lstStyle/>
        <a:p>
          <a:endParaRPr lang="en-GB"/>
        </a:p>
      </dgm:t>
    </dgm:pt>
    <dgm:pt modelId="{926CDCF2-7AD2-4B37-A9C6-897048B1E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1905E9D-11EF-4D07-B43A-DF981665301E}" type="parTrans" cxnId="{DBE9A570-D36D-4B9B-A07D-FFC952C2B6C3}">
      <dgm:prSet/>
      <dgm:spPr/>
      <dgm:t>
        <a:bodyPr/>
        <a:lstStyle/>
        <a:p>
          <a:endParaRPr lang="en-GB"/>
        </a:p>
      </dgm:t>
    </dgm:pt>
    <dgm:pt modelId="{0CF36174-B1EE-497E-B952-0CB57D97FCE7}" type="sibTrans" cxnId="{DBE9A570-D36D-4B9B-A07D-FFC952C2B6C3}">
      <dgm:prSet/>
      <dgm:spPr/>
      <dgm:t>
        <a:bodyPr/>
        <a:lstStyle/>
        <a:p>
          <a:endParaRPr lang="en-GB"/>
        </a:p>
      </dgm:t>
    </dgm:pt>
    <dgm:pt modelId="{B4840F8F-490F-4EFE-80AE-E64CDF3729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Bypass valves open</a:t>
          </a:r>
        </a:p>
      </dgm:t>
    </dgm:pt>
    <dgm:pt modelId="{B63C7E53-EDE0-4A61-9979-7109E97EE1A0}" type="parTrans" cxnId="{620C93DE-3E4A-4185-882B-53BF9652B2F3}">
      <dgm:prSet/>
      <dgm:spPr/>
      <dgm:t>
        <a:bodyPr/>
        <a:lstStyle/>
        <a:p>
          <a:endParaRPr lang="en-GB"/>
        </a:p>
      </dgm:t>
    </dgm:pt>
    <dgm:pt modelId="{9ACC2427-C398-4379-8F0A-CC14C4271EA7}" type="sibTrans" cxnId="{620C93DE-3E4A-4185-882B-53BF9652B2F3}">
      <dgm:prSet/>
      <dgm:spPr/>
      <dgm:t>
        <a:bodyPr/>
        <a:lstStyle/>
        <a:p>
          <a:endParaRPr lang="en-GB"/>
        </a:p>
      </dgm:t>
    </dgm:pt>
    <dgm:pt modelId="{A5F35AE2-B2A0-4626-A55A-39AAA57F4C5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B598E6F-7340-42B0-9DA3-B7C89F7BBBA8}" type="parTrans" cxnId="{DF98E565-B19F-4B89-935A-47976823795A}">
      <dgm:prSet/>
      <dgm:spPr/>
      <dgm:t>
        <a:bodyPr/>
        <a:lstStyle/>
        <a:p>
          <a:endParaRPr lang="en-GB"/>
        </a:p>
      </dgm:t>
    </dgm:pt>
    <dgm:pt modelId="{B043E17A-8D0B-435B-AD08-6E5197ADC162}" type="sibTrans" cxnId="{DF98E565-B19F-4B89-935A-47976823795A}">
      <dgm:prSet/>
      <dgm:spPr/>
      <dgm:t>
        <a:bodyPr/>
        <a:lstStyle/>
        <a:p>
          <a:endParaRPr lang="en-GB"/>
        </a:p>
      </dgm:t>
    </dgm:pt>
    <dgm:pt modelId="{55C0EC88-5F2E-481E-BF61-052B48EB3D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A8182B-BA87-4F7A-B768-649B6E7C3D18}" type="parTrans" cxnId="{1221A498-C23C-4D1A-8AD5-84917AAD3C6A}">
      <dgm:prSet/>
      <dgm:spPr/>
      <dgm:t>
        <a:bodyPr/>
        <a:lstStyle/>
        <a:p>
          <a:endParaRPr lang="en-GB"/>
        </a:p>
      </dgm:t>
    </dgm:pt>
    <dgm:pt modelId="{27531894-226E-43C3-8496-74139D943D18}" type="sibTrans" cxnId="{1221A498-C23C-4D1A-8AD5-84917AAD3C6A}">
      <dgm:prSet/>
      <dgm:spPr/>
      <dgm:t>
        <a:bodyPr/>
        <a:lstStyle/>
        <a:p>
          <a:endParaRPr lang="en-GB"/>
        </a:p>
      </dgm:t>
    </dgm:pt>
    <dgm:pt modelId="{96D3C075-E881-401F-B78A-F1CC09C372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Algal growth in clear housings</a:t>
          </a:r>
        </a:p>
      </dgm:t>
    </dgm:pt>
    <dgm:pt modelId="{01FA2CDB-ABC2-475A-A0DA-8A49FA89093B}" type="parTrans" cxnId="{A6D8E3E7-38C9-428F-9874-968FC314FB15}">
      <dgm:prSet/>
      <dgm:spPr/>
      <dgm:t>
        <a:bodyPr/>
        <a:lstStyle/>
        <a:p>
          <a:endParaRPr lang="en-GB"/>
        </a:p>
      </dgm:t>
    </dgm:pt>
    <dgm:pt modelId="{F45D5243-A396-4CCE-9488-A5E3151FF4D5}" type="sibTrans" cxnId="{A6D8E3E7-38C9-428F-9874-968FC314FB15}">
      <dgm:prSet/>
      <dgm:spPr/>
      <dgm:t>
        <a:bodyPr/>
        <a:lstStyle/>
        <a:p>
          <a:endParaRPr lang="en-GB"/>
        </a:p>
      </dgm:t>
    </dgm:pt>
    <dgm:pt modelId="{3B7DAE09-6F4E-4274-A808-48BEDE705D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D13B25E4-21C0-4847-AAAD-5F9D7C027327}" type="parTrans" cxnId="{8118AF7E-9E1C-4A99-8689-6119EF4BE90F}">
      <dgm:prSet/>
      <dgm:spPr/>
      <dgm:t>
        <a:bodyPr/>
        <a:lstStyle/>
        <a:p>
          <a:endParaRPr lang="en-GB"/>
        </a:p>
      </dgm:t>
    </dgm:pt>
    <dgm:pt modelId="{CFBA03A2-C1B2-4484-81A8-2D57FFEAC5C1}" type="sibTrans" cxnId="{8118AF7E-9E1C-4A99-8689-6119EF4BE90F}">
      <dgm:prSet/>
      <dgm:spPr/>
      <dgm:t>
        <a:bodyPr/>
        <a:lstStyle/>
        <a:p>
          <a:endParaRPr lang="en-GB"/>
        </a:p>
      </dgm:t>
    </dgm:pt>
    <dgm:pt modelId="{1B96DFAC-550D-43C0-901D-7A89DBD0D89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EC4286E4-F6AD-4915-B9A4-B9D1A9119BF3}" type="parTrans" cxnId="{E9F0679A-E43C-4D0F-9A99-F91CF4EB5943}">
      <dgm:prSet/>
      <dgm:spPr/>
      <dgm:t>
        <a:bodyPr/>
        <a:lstStyle/>
        <a:p>
          <a:endParaRPr lang="en-GB"/>
        </a:p>
      </dgm:t>
    </dgm:pt>
    <dgm:pt modelId="{C991DC2B-281B-4495-B94E-BF85F6DABCA4}" type="sibTrans" cxnId="{E9F0679A-E43C-4D0F-9A99-F91CF4EB5943}">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EC8B595C-4129-40AB-8D1B-E680555B4952}" type="pres">
      <dgm:prSet presAssocID="{0BACA538-7B9F-4B2A-8A1E-1C43184545EF}" presName="comp" presStyleCnt="0"/>
      <dgm:spPr/>
    </dgm:pt>
    <dgm:pt modelId="{835BD25F-08DD-4B33-8C5D-800E6AC511FB}" type="pres">
      <dgm:prSet presAssocID="{0BACA538-7B9F-4B2A-8A1E-1C43184545EF}" presName="box" presStyleLbl="node1" presStyleIdx="0" presStyleCnt="1" custScaleY="83051" custLinFactNeighborX="-833"/>
      <dgm:spPr/>
    </dgm:pt>
    <dgm:pt modelId="{04F81CDE-5585-4ADF-888A-CDC25FD83B0B}" type="pres">
      <dgm:prSet presAssocID="{0BACA538-7B9F-4B2A-8A1E-1C43184545EF}" presName="img" presStyleLbl="fgImgPlace1" presStyleIdx="0" presStyleCnt="1" custScaleX="99167" custScaleY="44491" custLinFactNeighborX="-4166" custLinFactNeighborY="0"/>
      <dgm:spPr>
        <a:blipFill rotWithShape="1">
          <a:blip xmlns:r="http://schemas.openxmlformats.org/officeDocument/2006/relationships" r:embed="rId1"/>
          <a:stretch>
            <a:fillRect/>
          </a:stretch>
        </a:blipFill>
      </dgm:spPr>
    </dgm:pt>
    <dgm:pt modelId="{938E8D0C-150B-4B87-946A-CCA1DA4333DD}" type="pres">
      <dgm:prSet presAssocID="{0BACA538-7B9F-4B2A-8A1E-1C43184545EF}" presName="text" presStyleLbl="node1" presStyleIdx="0" presStyleCnt="1">
        <dgm:presLayoutVars>
          <dgm:bulletEnabled val="1"/>
        </dgm:presLayoutVars>
      </dgm:prSet>
      <dgm:spPr/>
    </dgm:pt>
  </dgm:ptLst>
  <dgm:cxnLst>
    <dgm:cxn modelId="{F01A3802-2DA9-4470-8C1D-DA3141D265CB}" type="presOf" srcId="{9325C62E-6358-4D73-82ED-2B8DBC37D5DE}" destId="{835BD25F-08DD-4B33-8C5D-800E6AC511FB}" srcOrd="0" destOrd="6" presId="urn:microsoft.com/office/officeart/2005/8/layout/vList4"/>
    <dgm:cxn modelId="{BC6AB705-2E8E-4D56-BCC8-C995ABC21F91}" type="presOf" srcId="{55C0EC88-5F2E-481E-BF61-052B48EB3DAC}" destId="{835BD25F-08DD-4B33-8C5D-800E6AC511FB}" srcOrd="0" destOrd="12" presId="urn:microsoft.com/office/officeart/2005/8/layout/vList4"/>
    <dgm:cxn modelId="{5A70EF0D-45D9-4D95-A248-C11BB8F9AD7C}" srcId="{0BACA538-7B9F-4B2A-8A1E-1C43184545EF}" destId="{52883916-6F69-494E-8432-2CC5E1D00EC1}" srcOrd="4" destOrd="0" parTransId="{B429376C-54C3-4E91-872E-DF5159BAA880}" sibTransId="{8EA26DF6-6D8F-4042-8CB8-114646527055}"/>
    <dgm:cxn modelId="{34BC5410-457E-420C-9D91-98E50B7B838A}" type="presOf" srcId="{B4840F8F-490F-4EFE-80AE-E64CDF37290B}" destId="{938E8D0C-150B-4B87-946A-CCA1DA4333DD}" srcOrd="1" destOrd="8" presId="urn:microsoft.com/office/officeart/2005/8/layout/vList4"/>
    <dgm:cxn modelId="{ADD7E419-FBD4-4FFB-B65B-8480A51FDF34}" type="presOf" srcId="{9325C62E-6358-4D73-82ED-2B8DBC37D5DE}" destId="{938E8D0C-150B-4B87-946A-CCA1DA4333DD}" srcOrd="1" destOrd="6" presId="urn:microsoft.com/office/officeart/2005/8/layout/vList4"/>
    <dgm:cxn modelId="{5ACB851D-28C3-42A8-85AE-4A6CF4C57D7A}" type="presOf" srcId="{0AC77B1F-788E-4AC7-875E-479B34F01170}" destId="{938E8D0C-150B-4B87-946A-CCA1DA4333DD}" srcOrd="1" destOrd="3" presId="urn:microsoft.com/office/officeart/2005/8/layout/vList4"/>
    <dgm:cxn modelId="{722E7824-B770-4C8E-8E1E-4FDE09CDF5FD}" type="presOf" srcId="{52883916-6F69-494E-8432-2CC5E1D00EC1}" destId="{835BD25F-08DD-4B33-8C5D-800E6AC511FB}" srcOrd="0" destOrd="5" presId="urn:microsoft.com/office/officeart/2005/8/layout/vList4"/>
    <dgm:cxn modelId="{A5376728-8A07-46B7-9BDA-760643E88368}" srcId="{0BACA538-7B9F-4B2A-8A1E-1C43184545EF}" destId="{9325C62E-6358-4D73-82ED-2B8DBC37D5DE}" srcOrd="5" destOrd="0" parTransId="{5D0EED00-FAB1-4EE3-9C15-A065ADE4CF96}" sibTransId="{E59CEED0-E310-44C5-9A28-BFDEA6B30952}"/>
    <dgm:cxn modelId="{DAC0292D-F792-4257-A920-B45C203FFFA9}" type="presOf" srcId="{4379F708-BD56-4595-ABB9-AA7D3B1A79E1}" destId="{938E8D0C-150B-4B87-946A-CCA1DA4333DD}" srcOrd="1" destOrd="2" presId="urn:microsoft.com/office/officeart/2005/8/layout/vList4"/>
    <dgm:cxn modelId="{605A6D2F-73EC-4CC1-8B6E-A0279D7D4B79}" type="presOf" srcId="{3B7DAE09-6F4E-4274-A808-48BEDE705DEC}" destId="{938E8D0C-150B-4B87-946A-CCA1DA4333DD}" srcOrd="1" destOrd="9" presId="urn:microsoft.com/office/officeart/2005/8/layout/vList4"/>
    <dgm:cxn modelId="{6B8E512F-15C9-4219-A6C1-E1B8D5860874}" type="presOf" srcId="{1B96DFAC-550D-43C0-901D-7A89DBD0D898}" destId="{835BD25F-08DD-4B33-8C5D-800E6AC511FB}" srcOrd="0" destOrd="1" presId="urn:microsoft.com/office/officeart/2005/8/layout/vList4"/>
    <dgm:cxn modelId="{72F03338-5738-47BB-8C32-569D330187F4}" type="presOf" srcId="{926CDCF2-7AD2-4B37-A9C6-897048B1E3DE}" destId="{938E8D0C-150B-4B87-946A-CCA1DA4333DD}" srcOrd="1" destOrd="7" presId="urn:microsoft.com/office/officeart/2005/8/layout/vList4"/>
    <dgm:cxn modelId="{D8B3D13B-569E-4175-9BBE-BECB910E93E5}" type="presOf" srcId="{A5F35AE2-B2A0-4626-A55A-39AAA57F4C5D}" destId="{835BD25F-08DD-4B33-8C5D-800E6AC511FB}" srcOrd="0" destOrd="11" presId="urn:microsoft.com/office/officeart/2005/8/layout/vList4"/>
    <dgm:cxn modelId="{9C59483E-C908-484D-A328-5E026C367D59}" type="presOf" srcId="{96D3C075-E881-401F-B78A-F1CC09C372F8}" destId="{938E8D0C-150B-4B87-946A-CCA1DA4333DD}" srcOrd="1" destOrd="10" presId="urn:microsoft.com/office/officeart/2005/8/layout/vList4"/>
    <dgm:cxn modelId="{DF98E565-B19F-4B89-935A-47976823795A}" srcId="{0BACA538-7B9F-4B2A-8A1E-1C43184545EF}" destId="{A5F35AE2-B2A0-4626-A55A-39AAA57F4C5D}" srcOrd="10" destOrd="0" parTransId="{2B598E6F-7340-42B0-9DA3-B7C89F7BBBA8}" sibTransId="{B043E17A-8D0B-435B-AD08-6E5197ADC162}"/>
    <dgm:cxn modelId="{57EB5668-D076-4534-B513-BD3D237A9C02}" type="presOf" srcId="{0AC77B1F-788E-4AC7-875E-479B34F01170}" destId="{835BD25F-08DD-4B33-8C5D-800E6AC511FB}" srcOrd="0" destOrd="3" presId="urn:microsoft.com/office/officeart/2005/8/layout/vList4"/>
    <dgm:cxn modelId="{DBE9A570-D36D-4B9B-A07D-FFC952C2B6C3}" srcId="{0BACA538-7B9F-4B2A-8A1E-1C43184545EF}" destId="{926CDCF2-7AD2-4B37-A9C6-897048B1E3DE}" srcOrd="6" destOrd="0" parTransId="{01905E9D-11EF-4D07-B43A-DF981665301E}" sibTransId="{0CF36174-B1EE-497E-B952-0CB57D97FCE7}"/>
    <dgm:cxn modelId="{32566653-1883-4D29-ADD9-66DF7C48172E}" type="presOf" srcId="{0BACA538-7B9F-4B2A-8A1E-1C43184545EF}" destId="{835BD25F-08DD-4B33-8C5D-800E6AC511FB}" srcOrd="0" destOrd="0" presId="urn:microsoft.com/office/officeart/2005/8/layout/vList4"/>
    <dgm:cxn modelId="{8118AF7E-9E1C-4A99-8689-6119EF4BE90F}" srcId="{0BACA538-7B9F-4B2A-8A1E-1C43184545EF}" destId="{3B7DAE09-6F4E-4274-A808-48BEDE705DEC}" srcOrd="8" destOrd="0" parTransId="{D13B25E4-21C0-4847-AAAD-5F9D7C027327}" sibTransId="{CFBA03A2-C1B2-4484-81A8-2D57FFEAC5C1}"/>
    <dgm:cxn modelId="{A3CD5E80-2C4D-45E0-AF42-D50093022CB6}" srcId="{B1CF6ED1-B115-409D-8727-D612C57DF186}" destId="{0BACA538-7B9F-4B2A-8A1E-1C43184545EF}" srcOrd="0" destOrd="0" parTransId="{C5A5842B-3934-4933-9FA3-F2AF44CFEDD5}" sibTransId="{640A8B63-9219-46E9-82B4-87B990B91EC8}"/>
    <dgm:cxn modelId="{CFAE6B8B-971C-4DCD-8815-0838BA4CC2DD}" srcId="{0BACA538-7B9F-4B2A-8A1E-1C43184545EF}" destId="{0AC77B1F-788E-4AC7-875E-479B34F01170}" srcOrd="2" destOrd="0" parTransId="{3B068BE4-B875-4ED5-8242-A675BDE21613}" sibTransId="{3829ED52-7C68-4298-A8D1-2277871AF881}"/>
    <dgm:cxn modelId="{8A092F92-4D22-4C87-AB74-5993CA0FB70E}" srcId="{0BACA538-7B9F-4B2A-8A1E-1C43184545EF}" destId="{0F1A04A9-C34F-4490-BBB1-E25F864D7A87}" srcOrd="3" destOrd="0" parTransId="{A8A74CD1-58B6-4C23-A920-91AB5031D01A}" sibTransId="{72533D87-AD0B-424B-A2D4-CE13126C7642}"/>
    <dgm:cxn modelId="{1221A498-C23C-4D1A-8AD5-84917AAD3C6A}" srcId="{0BACA538-7B9F-4B2A-8A1E-1C43184545EF}" destId="{55C0EC88-5F2E-481E-BF61-052B48EB3DAC}" srcOrd="11" destOrd="0" parTransId="{11A8182B-BA87-4F7A-B768-649B6E7C3D18}" sibTransId="{27531894-226E-43C3-8496-74139D943D18}"/>
    <dgm:cxn modelId="{E9F0679A-E43C-4D0F-9A99-F91CF4EB5943}" srcId="{0BACA538-7B9F-4B2A-8A1E-1C43184545EF}" destId="{1B96DFAC-550D-43C0-901D-7A89DBD0D898}" srcOrd="0" destOrd="0" parTransId="{EC4286E4-F6AD-4915-B9A4-B9D1A9119BF3}" sibTransId="{C991DC2B-281B-4495-B94E-BF85F6DABCA4}"/>
    <dgm:cxn modelId="{C86AFE9A-0D9F-4114-AD5C-83F17F85DEBF}" type="presOf" srcId="{1B96DFAC-550D-43C0-901D-7A89DBD0D898}" destId="{938E8D0C-150B-4B87-946A-CCA1DA4333DD}" srcOrd="1" destOrd="1" presId="urn:microsoft.com/office/officeart/2005/8/layout/vList4"/>
    <dgm:cxn modelId="{32B8F89F-1421-4679-B562-1018A058929B}" type="presOf" srcId="{926CDCF2-7AD2-4B37-A9C6-897048B1E3DE}" destId="{835BD25F-08DD-4B33-8C5D-800E6AC511FB}" srcOrd="0" destOrd="7" presId="urn:microsoft.com/office/officeart/2005/8/layout/vList4"/>
    <dgm:cxn modelId="{971158A4-498D-4681-9470-E7800BEB5128}" type="presOf" srcId="{0F1A04A9-C34F-4490-BBB1-E25F864D7A87}" destId="{835BD25F-08DD-4B33-8C5D-800E6AC511FB}" srcOrd="0" destOrd="4" presId="urn:microsoft.com/office/officeart/2005/8/layout/vList4"/>
    <dgm:cxn modelId="{135CF2B0-C77C-4560-8B99-C4EDF5A15EAD}" type="presOf" srcId="{3B7DAE09-6F4E-4274-A808-48BEDE705DEC}" destId="{835BD25F-08DD-4B33-8C5D-800E6AC511FB}" srcOrd="0" destOrd="9" presId="urn:microsoft.com/office/officeart/2005/8/layout/vList4"/>
    <dgm:cxn modelId="{CEE456B5-7E2C-4BA6-9E17-5336DD27B346}" type="presOf" srcId="{55C0EC88-5F2E-481E-BF61-052B48EB3DAC}" destId="{938E8D0C-150B-4B87-946A-CCA1DA4333DD}" srcOrd="1" destOrd="12" presId="urn:microsoft.com/office/officeart/2005/8/layout/vList4"/>
    <dgm:cxn modelId="{6D1E76B6-E09F-4913-AB55-AAC90E02B083}" type="presOf" srcId="{B4840F8F-490F-4EFE-80AE-E64CDF37290B}" destId="{835BD25F-08DD-4B33-8C5D-800E6AC511FB}" srcOrd="0" destOrd="8" presId="urn:microsoft.com/office/officeart/2005/8/layout/vList4"/>
    <dgm:cxn modelId="{2A3B0EB7-6340-40A8-BA51-92ABB4C187C7}" type="presOf" srcId="{52883916-6F69-494E-8432-2CC5E1D00EC1}" destId="{938E8D0C-150B-4B87-946A-CCA1DA4333DD}" srcOrd="1" destOrd="5" presId="urn:microsoft.com/office/officeart/2005/8/layout/vList4"/>
    <dgm:cxn modelId="{B75D04BD-5A0C-4523-BBA0-AAE919AE7BAA}" type="presOf" srcId="{0BACA538-7B9F-4B2A-8A1E-1C43184545EF}" destId="{938E8D0C-150B-4B87-946A-CCA1DA4333DD}" srcOrd="1" destOrd="0" presId="urn:microsoft.com/office/officeart/2005/8/layout/vList4"/>
    <dgm:cxn modelId="{3947DCCD-BC66-4E9A-973B-38A9BA0D83A9}" srcId="{0BACA538-7B9F-4B2A-8A1E-1C43184545EF}" destId="{4379F708-BD56-4595-ABB9-AA7D3B1A79E1}" srcOrd="1" destOrd="0" parTransId="{5F4ACF3D-A0F7-470F-BA17-8A5CD68384E5}" sibTransId="{B9B4D279-A47D-4F55-A202-D88043865193}"/>
    <dgm:cxn modelId="{15070AD8-F8E5-498D-84E2-B9F9E8460F91}" type="presOf" srcId="{B1CF6ED1-B115-409D-8727-D612C57DF186}" destId="{57A70D67-AEB2-4724-9481-70BC2D2CBA75}" srcOrd="0" destOrd="0" presId="urn:microsoft.com/office/officeart/2005/8/layout/vList4"/>
    <dgm:cxn modelId="{849542D9-407A-4970-AA5E-BC6A0A7F19B1}" type="presOf" srcId="{A5F35AE2-B2A0-4626-A55A-39AAA57F4C5D}" destId="{938E8D0C-150B-4B87-946A-CCA1DA4333DD}" srcOrd="1" destOrd="11" presId="urn:microsoft.com/office/officeart/2005/8/layout/vList4"/>
    <dgm:cxn modelId="{620C93DE-3E4A-4185-882B-53BF9652B2F3}" srcId="{0BACA538-7B9F-4B2A-8A1E-1C43184545EF}" destId="{B4840F8F-490F-4EFE-80AE-E64CDF37290B}" srcOrd="7" destOrd="0" parTransId="{B63C7E53-EDE0-4A61-9979-7109E97EE1A0}" sibTransId="{9ACC2427-C398-4379-8F0A-CC14C4271EA7}"/>
    <dgm:cxn modelId="{577061E4-C795-415E-A1DA-1A0911DA4E26}" type="presOf" srcId="{4379F708-BD56-4595-ABB9-AA7D3B1A79E1}" destId="{835BD25F-08DD-4B33-8C5D-800E6AC511FB}" srcOrd="0" destOrd="2" presId="urn:microsoft.com/office/officeart/2005/8/layout/vList4"/>
    <dgm:cxn modelId="{A6D8E3E7-38C9-428F-9874-968FC314FB15}" srcId="{0BACA538-7B9F-4B2A-8A1E-1C43184545EF}" destId="{96D3C075-E881-401F-B78A-F1CC09C372F8}" srcOrd="9" destOrd="0" parTransId="{01FA2CDB-ABC2-475A-A0DA-8A49FA89093B}" sibTransId="{F45D5243-A396-4CCE-9488-A5E3151FF4D5}"/>
    <dgm:cxn modelId="{F05F3EE8-A337-4B7B-B3A0-8F7565BC138A}" type="presOf" srcId="{96D3C075-E881-401F-B78A-F1CC09C372F8}" destId="{835BD25F-08DD-4B33-8C5D-800E6AC511FB}" srcOrd="0" destOrd="10" presId="urn:microsoft.com/office/officeart/2005/8/layout/vList4"/>
    <dgm:cxn modelId="{004C1DE9-381C-4AE6-82E4-751ED1789BCA}" type="presOf" srcId="{0F1A04A9-C34F-4490-BBB1-E25F864D7A87}" destId="{938E8D0C-150B-4B87-946A-CCA1DA4333DD}" srcOrd="1" destOrd="4" presId="urn:microsoft.com/office/officeart/2005/8/layout/vList4"/>
    <dgm:cxn modelId="{71BD8D7E-2646-4388-B89A-BEB061B18320}" type="presParOf" srcId="{57A70D67-AEB2-4724-9481-70BC2D2CBA75}" destId="{EC8B595C-4129-40AB-8D1B-E680555B4952}" srcOrd="0" destOrd="0" presId="urn:microsoft.com/office/officeart/2005/8/layout/vList4"/>
    <dgm:cxn modelId="{6693D246-47CA-4651-BFF3-626479DF1F38}" type="presParOf" srcId="{EC8B595C-4129-40AB-8D1B-E680555B4952}" destId="{835BD25F-08DD-4B33-8C5D-800E6AC511FB}" srcOrd="0" destOrd="0" presId="urn:microsoft.com/office/officeart/2005/8/layout/vList4"/>
    <dgm:cxn modelId="{5812648A-52BE-40DF-9534-B97941DAEE20}" type="presParOf" srcId="{EC8B595C-4129-40AB-8D1B-E680555B4952}" destId="{04F81CDE-5585-4ADF-888A-CDC25FD83B0B}" srcOrd="1" destOrd="0" presId="urn:microsoft.com/office/officeart/2005/8/layout/vList4"/>
    <dgm:cxn modelId="{AFB2E2FA-7E70-4A69-8CEE-CF53FC3B33CF}" type="presParOf" srcId="{EC8B595C-4129-40AB-8D1B-E680555B4952}" destId="{938E8D0C-150B-4B87-946A-CCA1DA4333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5845B2A1-3830-41A6-B58E-E59DE24F9FC5}"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Common filtration system</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Cost effective &amp; simple to use and maintain</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Often used in series (descending pore size)</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Can obtain down to &lt;1 micron (which would remove Crypto / Clostridium)</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May be used as pre-treatment for other processes</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Some contain carbon – colour / contaminant removal</a:t>
          </a:r>
        </a:p>
      </dsp:txBody>
      <dsp:txXfrm>
        <a:off x="2153039" y="0"/>
        <a:ext cx="6487920" cy="4248472"/>
      </dsp:txXfrm>
    </dsp:sp>
    <dsp:sp modelId="{BA6AFFE6-1261-4C38-9B8A-7B26C5C68228}">
      <dsp:nvSpPr>
        <dsp:cNvPr id="0" name=""/>
        <dsp:cNvSpPr/>
      </dsp:nvSpPr>
      <dsp:spPr>
        <a:xfrm>
          <a:off x="216021" y="432052"/>
          <a:ext cx="1713796" cy="3398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7000" r="-10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4837-D56E-4081-BF9F-83592D6550F6}">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solidFill>
                <a:schemeClr val="accent2"/>
              </a:solidFill>
            </a:rPr>
            <a:t>Types</a:t>
          </a:r>
        </a:p>
        <a:p>
          <a:pPr marL="228600" lvl="1" indent="-228600" algn="l" defTabSz="1066800">
            <a:lnSpc>
              <a:spcPct val="90000"/>
            </a:lnSpc>
            <a:spcBef>
              <a:spcPct val="0"/>
            </a:spcBef>
            <a:spcAft>
              <a:spcPct val="15000"/>
            </a:spcAft>
            <a:buChar char="•"/>
          </a:pPr>
          <a:r>
            <a:rPr lang="en-GB" sz="2400" kern="1200" dirty="0">
              <a:solidFill>
                <a:schemeClr val="accent2"/>
              </a:solidFill>
            </a:rPr>
            <a:t>Pleated paper or fibre</a:t>
          </a:r>
        </a:p>
        <a:p>
          <a:pPr marL="228600" lvl="1" indent="-228600" algn="l" defTabSz="1066800">
            <a:lnSpc>
              <a:spcPct val="90000"/>
            </a:lnSpc>
            <a:spcBef>
              <a:spcPct val="0"/>
            </a:spcBef>
            <a:spcAft>
              <a:spcPct val="15000"/>
            </a:spcAft>
            <a:buChar char="•"/>
          </a:pPr>
          <a:r>
            <a:rPr lang="en-GB" sz="2400" kern="1200" dirty="0">
              <a:solidFill>
                <a:schemeClr val="accent2"/>
              </a:solidFill>
            </a:rPr>
            <a:t>Plastics such as polypropylene or nylon</a:t>
          </a:r>
        </a:p>
        <a:p>
          <a:pPr marL="228600" lvl="1" indent="-228600" algn="l" defTabSz="1066800">
            <a:lnSpc>
              <a:spcPct val="90000"/>
            </a:lnSpc>
            <a:spcBef>
              <a:spcPct val="0"/>
            </a:spcBef>
            <a:spcAft>
              <a:spcPct val="15000"/>
            </a:spcAft>
            <a:buChar char="•"/>
          </a:pPr>
          <a:r>
            <a:rPr lang="en-GB" sz="2400" kern="1200" dirty="0">
              <a:solidFill>
                <a:schemeClr val="accent2"/>
              </a:solidFill>
            </a:rPr>
            <a:t>Cellulose</a:t>
          </a:r>
        </a:p>
        <a:p>
          <a:pPr marL="228600" lvl="1" indent="-228600" algn="l" defTabSz="1066800">
            <a:lnSpc>
              <a:spcPct val="90000"/>
            </a:lnSpc>
            <a:spcBef>
              <a:spcPct val="0"/>
            </a:spcBef>
            <a:spcAft>
              <a:spcPct val="15000"/>
            </a:spcAft>
            <a:buChar char="•"/>
          </a:pPr>
          <a:r>
            <a:rPr lang="en-GB" sz="2400" kern="1200" dirty="0">
              <a:solidFill>
                <a:schemeClr val="accent2"/>
              </a:solidFill>
            </a:rPr>
            <a:t>Membrane</a:t>
          </a:r>
        </a:p>
        <a:p>
          <a:pPr marL="228600" lvl="1" indent="-228600" algn="l" defTabSz="1066800">
            <a:lnSpc>
              <a:spcPct val="90000"/>
            </a:lnSpc>
            <a:spcBef>
              <a:spcPct val="0"/>
            </a:spcBef>
            <a:spcAft>
              <a:spcPct val="15000"/>
            </a:spcAft>
            <a:buChar char="•"/>
          </a:pPr>
          <a:r>
            <a:rPr lang="en-GB" sz="2400" kern="1200">
              <a:solidFill>
                <a:schemeClr val="accent2"/>
              </a:solidFill>
            </a:rPr>
            <a:t>Fibreglass</a:t>
          </a:r>
          <a:endParaRPr lang="en-GB" sz="2400" kern="1200" dirty="0">
            <a:solidFill>
              <a:schemeClr val="accent2"/>
            </a:solidFill>
          </a:endParaRPr>
        </a:p>
        <a:p>
          <a:pPr marL="228600" lvl="1" indent="-228600" algn="l" defTabSz="1066800">
            <a:lnSpc>
              <a:spcPct val="90000"/>
            </a:lnSpc>
            <a:spcBef>
              <a:spcPct val="0"/>
            </a:spcBef>
            <a:spcAft>
              <a:spcPct val="15000"/>
            </a:spcAft>
            <a:buChar char="•"/>
          </a:pPr>
          <a:r>
            <a:rPr lang="en-GB" sz="2400" kern="1200" dirty="0">
              <a:solidFill>
                <a:schemeClr val="accent2"/>
              </a:solidFill>
            </a:rPr>
            <a:t>Ceramics</a:t>
          </a:r>
        </a:p>
        <a:p>
          <a:pPr marL="228600" lvl="1" indent="-228600" algn="l" defTabSz="1066800">
            <a:lnSpc>
              <a:spcPct val="90000"/>
            </a:lnSpc>
            <a:spcBef>
              <a:spcPct val="0"/>
            </a:spcBef>
            <a:spcAft>
              <a:spcPct val="15000"/>
            </a:spcAft>
            <a:buChar char="•"/>
          </a:pPr>
          <a:r>
            <a:rPr lang="en-GB" sz="2400" kern="1200" dirty="0">
              <a:solidFill>
                <a:schemeClr val="accent2"/>
              </a:solidFill>
            </a:rPr>
            <a:t>Some contain carbon for colour / contaminant removal</a:t>
          </a:r>
        </a:p>
        <a:p>
          <a:pPr marL="228600" lvl="1" indent="-228600" algn="l" defTabSz="1066800">
            <a:lnSpc>
              <a:spcPct val="90000"/>
            </a:lnSpc>
            <a:spcBef>
              <a:spcPct val="0"/>
            </a:spcBef>
            <a:spcAft>
              <a:spcPct val="15000"/>
            </a:spcAft>
            <a:buChar char="•"/>
          </a:pPr>
          <a:r>
            <a:rPr lang="en-GB" sz="2400" kern="1200" dirty="0">
              <a:solidFill>
                <a:schemeClr val="accent2"/>
              </a:solidFill>
            </a:rPr>
            <a:t>Nominal sizing vs Absolute sizing</a:t>
          </a:r>
        </a:p>
      </dsp:txBody>
      <dsp:txXfrm>
        <a:off x="2153039" y="0"/>
        <a:ext cx="6487920" cy="4248472"/>
      </dsp:txXfrm>
    </dsp:sp>
    <dsp:sp modelId="{0CD7B5D0-0188-42F2-8444-895BA035CAC2}">
      <dsp:nvSpPr>
        <dsp:cNvPr id="0" name=""/>
        <dsp:cNvSpPr/>
      </dsp:nvSpPr>
      <dsp:spPr>
        <a:xfrm>
          <a:off x="424847" y="424847"/>
          <a:ext cx="1728192" cy="33987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BD25F-08DD-4B33-8C5D-800E6AC511FB}">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accent2"/>
              </a:solidFill>
            </a:rPr>
            <a:t>Solids Removal</a:t>
          </a:r>
        </a:p>
        <a:p>
          <a:pPr marL="171450" lvl="1" indent="-171450" algn="l" defTabSz="755650">
            <a:lnSpc>
              <a:spcPct val="90000"/>
            </a:lnSpc>
            <a:spcBef>
              <a:spcPct val="0"/>
            </a:spcBef>
            <a:spcAft>
              <a:spcPct val="15000"/>
            </a:spcAft>
            <a:buChar char="•"/>
          </a:pPr>
          <a:r>
            <a:rPr lang="en-GB" sz="1700" kern="1200">
              <a:solidFill>
                <a:schemeClr val="accent2"/>
              </a:solidFill>
            </a:rPr>
            <a:t>Use descending size to clean water</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err="1">
              <a:solidFill>
                <a:schemeClr val="accent2"/>
              </a:solidFill>
            </a:rPr>
            <a:t>50</a:t>
          </a:r>
          <a:r>
            <a:rPr lang="en-GB" sz="1700" kern="1200" dirty="0" err="1">
              <a:solidFill>
                <a:schemeClr val="accent2"/>
              </a:solidFill>
              <a:latin typeface="Symbol" panose="05050102010706020507" pitchFamily="18" charset="2"/>
            </a:rPr>
            <a:t>m</a:t>
          </a:r>
          <a:r>
            <a:rPr lang="en-GB" sz="1700" kern="1200" dirty="0" err="1">
              <a:solidFill>
                <a:schemeClr val="accent2"/>
              </a:solidFill>
            </a:rPr>
            <a:t>m</a:t>
          </a:r>
          <a:r>
            <a:rPr lang="en-GB" sz="1700" kern="1200" dirty="0">
              <a:solidFill>
                <a:schemeClr val="accent2"/>
              </a:solidFill>
            </a:rPr>
            <a:t>, </a:t>
          </a:r>
          <a:r>
            <a:rPr lang="en-GB" sz="1700" kern="1200" dirty="0" err="1">
              <a:solidFill>
                <a:schemeClr val="accent2"/>
              </a:solidFill>
            </a:rPr>
            <a:t>20</a:t>
          </a:r>
          <a:r>
            <a:rPr lang="en-GB" sz="1700" kern="1200" dirty="0" err="1">
              <a:solidFill>
                <a:schemeClr val="accent2"/>
              </a:solidFill>
              <a:latin typeface="Symbol" panose="05050102010706020507" pitchFamily="18" charset="2"/>
            </a:rPr>
            <a:t>m</a:t>
          </a:r>
          <a:r>
            <a:rPr lang="en-GB" sz="1700" kern="1200" dirty="0" err="1">
              <a:solidFill>
                <a:schemeClr val="accent2"/>
              </a:solidFill>
            </a:rPr>
            <a:t>m</a:t>
          </a:r>
          <a:r>
            <a:rPr lang="en-GB" sz="1700" kern="1200" dirty="0">
              <a:solidFill>
                <a:schemeClr val="accent2"/>
              </a:solidFill>
            </a:rPr>
            <a:t>, </a:t>
          </a:r>
          <a:r>
            <a:rPr lang="en-GB" sz="1700" kern="1200" dirty="0" err="1">
              <a:solidFill>
                <a:schemeClr val="accent2"/>
              </a:solidFill>
            </a:rPr>
            <a:t>5</a:t>
          </a:r>
          <a:r>
            <a:rPr lang="en-GB" sz="1700" kern="1200" dirty="0" err="1">
              <a:solidFill>
                <a:schemeClr val="accent2"/>
              </a:solidFill>
              <a:latin typeface="Symbol" panose="05050102010706020507" pitchFamily="18" charset="2"/>
            </a:rPr>
            <a:t>m</a:t>
          </a:r>
          <a:r>
            <a:rPr lang="en-GB" sz="1700" kern="1200" dirty="0" err="1">
              <a:solidFill>
                <a:schemeClr val="accent2"/>
              </a:solidFill>
            </a:rPr>
            <a:t>m</a:t>
          </a:r>
          <a:r>
            <a:rPr lang="en-GB" sz="1700" kern="1200" dirty="0">
              <a:solidFill>
                <a:schemeClr val="accent2"/>
              </a:solidFill>
            </a:rPr>
            <a:t>  (everyone has preferred approach!)</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err="1">
              <a:solidFill>
                <a:schemeClr val="accent2"/>
              </a:solidFill>
            </a:rPr>
            <a:t>5</a:t>
          </a:r>
          <a:r>
            <a:rPr lang="en-GB" sz="1700" kern="1200" dirty="0" err="1">
              <a:solidFill>
                <a:schemeClr val="accent2"/>
              </a:solidFill>
              <a:latin typeface="Symbol" panose="05050102010706020507" pitchFamily="18" charset="2"/>
            </a:rPr>
            <a:t>m</a:t>
          </a:r>
          <a:r>
            <a:rPr lang="en-GB" sz="1700" kern="1200" dirty="0" err="1">
              <a:solidFill>
                <a:schemeClr val="accent2"/>
              </a:solidFill>
            </a:rPr>
            <a:t>m</a:t>
          </a:r>
          <a:r>
            <a:rPr lang="en-GB" sz="1700" kern="1200" dirty="0">
              <a:solidFill>
                <a:schemeClr val="accent2"/>
              </a:solidFill>
            </a:rPr>
            <a:t> often quoted as needed prior to UV</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a:solidFill>
                <a:schemeClr val="accent2"/>
              </a:solidFill>
            </a:rPr>
            <a:t>Can obtain down to &lt;1 micron (which would remove </a:t>
          </a:r>
          <a:r>
            <a:rPr lang="en-GB" sz="1700" i="1" kern="1200">
              <a:solidFill>
                <a:schemeClr val="accent2"/>
              </a:solidFill>
            </a:rPr>
            <a:t>Crypto / Clostridium</a:t>
          </a:r>
          <a:r>
            <a:rPr lang="en-GB" sz="1700" kern="1200">
              <a:solidFill>
                <a:schemeClr val="accent2"/>
              </a:solidFill>
            </a:rPr>
            <a:t>)</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Replace when clogged / dirty (monitor </a:t>
          </a:r>
          <a:r>
            <a:rPr lang="en-GB" sz="1700" kern="1200" dirty="0" err="1">
              <a:solidFill>
                <a:schemeClr val="accent2"/>
              </a:solidFill>
            </a:rPr>
            <a:t>headloss</a:t>
          </a:r>
          <a:r>
            <a:rPr lang="en-GB" sz="1700" kern="1200" dirty="0">
              <a:solidFill>
                <a:schemeClr val="accent2"/>
              </a:solidFill>
            </a:rPr>
            <a:t>)</a:t>
          </a: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a:solidFill>
                <a:schemeClr val="accent2"/>
              </a:solidFill>
            </a:rPr>
            <a:t>DWQR </a:t>
          </a:r>
          <a:r>
            <a:rPr lang="en-GB" sz="1700" kern="1200"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fact sheet</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dsp:txBody>
      <dsp:txXfrm>
        <a:off x="2153039" y="0"/>
        <a:ext cx="6487920" cy="4248472"/>
      </dsp:txXfrm>
    </dsp:sp>
    <dsp:sp modelId="{04F81CDE-5585-4ADF-888A-CDC25FD83B0B}">
      <dsp:nvSpPr>
        <dsp:cNvPr id="0" name=""/>
        <dsp:cNvSpPr/>
      </dsp:nvSpPr>
      <dsp:spPr>
        <a:xfrm>
          <a:off x="424847" y="424847"/>
          <a:ext cx="1728192" cy="339877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BD25F-08DD-4B33-8C5D-800E6AC511FB}">
      <dsp:nvSpPr>
        <dsp:cNvPr id="0" name=""/>
        <dsp:cNvSpPr/>
      </dsp:nvSpPr>
      <dsp:spPr>
        <a:xfrm>
          <a:off x="0" y="0"/>
          <a:ext cx="8640960" cy="35283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accent2"/>
              </a:solidFill>
            </a:rPr>
            <a:t>Maintenance</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a:solidFill>
                <a:schemeClr val="accent2"/>
              </a:solidFill>
            </a:rPr>
            <a:t>Monitor for clogging / breakthrough</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err="1">
              <a:solidFill>
                <a:schemeClr val="accent2"/>
              </a:solidFill>
            </a:rPr>
            <a:t>Isoplate</a:t>
          </a:r>
          <a:r>
            <a:rPr lang="en-GB" sz="1500" kern="1200" dirty="0">
              <a:solidFill>
                <a:schemeClr val="accent2"/>
              </a:solidFill>
            </a:rPr>
            <a:t>, unscrew and rinse housing</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a:solidFill>
                <a:schemeClr val="accent2"/>
              </a:solidFill>
            </a:rPr>
            <a:t>Check seals and insert new filter</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a:solidFill>
                <a:schemeClr val="accent2"/>
              </a:solidFill>
            </a:rPr>
            <a:t>Keep spares!</a:t>
          </a:r>
          <a:endParaRPr lang="en-GB" sz="1500" kern="1200" dirty="0">
            <a:solidFill>
              <a:schemeClr val="accent2"/>
            </a:solidFill>
          </a:endParaRP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a:solidFill>
                <a:schemeClr val="accent2"/>
              </a:solidFill>
            </a:rPr>
            <a:t>Chemical filters are harder – need to check contaminant</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endParaRPr lang="en-GB" sz="1500" kern="1200" dirty="0">
            <a:solidFill>
              <a:schemeClr val="accent2"/>
            </a:solidFill>
          </a:endParaRPr>
        </a:p>
      </dsp:txBody>
      <dsp:txXfrm>
        <a:off x="2153039" y="0"/>
        <a:ext cx="6487920" cy="3528398"/>
      </dsp:txXfrm>
    </dsp:sp>
    <dsp:sp modelId="{04F81CDE-5585-4ADF-888A-CDC25FD83B0B}">
      <dsp:nvSpPr>
        <dsp:cNvPr id="0" name=""/>
        <dsp:cNvSpPr/>
      </dsp:nvSpPr>
      <dsp:spPr>
        <a:xfrm>
          <a:off x="360048" y="1008124"/>
          <a:ext cx="1713796" cy="15121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BD25F-08DD-4B33-8C5D-800E6AC511FB}">
      <dsp:nvSpPr>
        <dsp:cNvPr id="0" name=""/>
        <dsp:cNvSpPr/>
      </dsp:nvSpPr>
      <dsp:spPr>
        <a:xfrm>
          <a:off x="0" y="0"/>
          <a:ext cx="8640960" cy="3528398"/>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GB" sz="1800" kern="1200" dirty="0">
            <a:solidFill>
              <a:srgbClr val="00B0F0"/>
            </a:solidFill>
          </a:endParaRP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Correct size array (if keeps clogging need larger pore size first)</a:t>
          </a: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Clogging by dissolved metals (&gt;</a:t>
          </a:r>
          <a:r>
            <a:rPr lang="en-GB" sz="1400" kern="1200" dirty="0" err="1">
              <a:solidFill>
                <a:schemeClr val="accent2"/>
              </a:solidFill>
            </a:rPr>
            <a:t>300</a:t>
          </a:r>
          <a:r>
            <a:rPr lang="en-GB" sz="1400" kern="1200" dirty="0" err="1">
              <a:solidFill>
                <a:schemeClr val="accent2"/>
              </a:solidFill>
              <a:latin typeface="Symbol" panose="05050102010706020507" pitchFamily="18" charset="2"/>
            </a:rPr>
            <a:t>m</a:t>
          </a:r>
          <a:r>
            <a:rPr lang="en-GB" sz="1400" kern="1200" dirty="0" err="1">
              <a:solidFill>
                <a:schemeClr val="accent2"/>
              </a:solidFill>
            </a:rPr>
            <a:t>g</a:t>
          </a:r>
          <a:r>
            <a:rPr lang="en-GB" sz="1400" kern="1200" dirty="0">
              <a:solidFill>
                <a:schemeClr val="accent2"/>
              </a:solidFill>
            </a:rPr>
            <a:t>/l Fe need removal stage)</a:t>
          </a: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Owners using too large pore size (due to clogging) or “economising” by not changing filter</a:t>
          </a: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Bypass valves open</a:t>
          </a: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Algal growth in clear housings</a:t>
          </a:r>
        </a:p>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endParaRPr lang="en-GB" sz="1400" kern="1200" dirty="0">
            <a:solidFill>
              <a:schemeClr val="accent2"/>
            </a:solidFill>
          </a:endParaRPr>
        </a:p>
      </dsp:txBody>
      <dsp:txXfrm>
        <a:off x="2153039" y="0"/>
        <a:ext cx="6487920" cy="3528398"/>
      </dsp:txXfrm>
    </dsp:sp>
    <dsp:sp modelId="{04F81CDE-5585-4ADF-888A-CDC25FD83B0B}">
      <dsp:nvSpPr>
        <dsp:cNvPr id="0" name=""/>
        <dsp:cNvSpPr/>
      </dsp:nvSpPr>
      <dsp:spPr>
        <a:xfrm>
          <a:off x="360048" y="1008124"/>
          <a:ext cx="1713796" cy="15121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07/11/2023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a:t>Treatment – Cartridge Filters</a:t>
            </a:r>
            <a:endParaRPr lang="en-GB" sz="3200" dirty="0"/>
          </a:p>
        </p:txBody>
      </p:sp>
      <p:sp>
        <p:nvSpPr>
          <p:cNvPr id="3075" name="Subtitle 2"/>
          <p:cNvSpPr>
            <a:spLocks noGrp="1"/>
          </p:cNvSpPr>
          <p:nvPr>
            <p:ph type="subTitle" idx="1"/>
          </p:nvPr>
        </p:nvSpPr>
        <p:spPr/>
        <p:txBody>
          <a:bodyPr/>
          <a:lstStyle/>
          <a:p>
            <a:r>
              <a:rPr lang="en-GB" sz="2400" dirty="0"/>
              <a:t>Matt Bower</a:t>
            </a:r>
          </a:p>
          <a:p>
            <a:r>
              <a:rPr lang="en-GB" sz="2400" dirty="0"/>
              <a:t>DWQR Risk Assessment Training</a:t>
            </a:r>
          </a:p>
          <a:p>
            <a:r>
              <a:rPr lang="en-GB" sz="2400"/>
              <a:t>2018</a:t>
            </a:r>
            <a:endParaRPr lang="en-GB" sz="2400" dirty="0"/>
          </a:p>
        </p:txBody>
      </p:sp>
    </p:spTree>
    <p:extLst>
      <p:ext uri="{BB962C8B-B14F-4D97-AF65-F5344CB8AC3E}">
        <p14:creationId xmlns:p14="http://schemas.microsoft.com/office/powerpoint/2010/main" val="126125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6534365"/>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263213"/>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5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23143"/>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7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124575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95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360548"/>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25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Questions</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078696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9984250"/>
              </p:ext>
            </p:extLst>
          </p:nvPr>
        </p:nvGraphicFramePr>
        <p:xfrm>
          <a:off x="251520" y="1412776"/>
          <a:ext cx="8712967" cy="6204599"/>
        </p:xfrm>
        <a:graphic>
          <a:graphicData uri="http://schemas.openxmlformats.org/drawingml/2006/table">
            <a:tbl>
              <a:tblPr firstRow="1">
                <a:tableStyleId>{5C22544A-7EE6-4342-B048-85BDC9FD1C3A}</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4824536">
                  <a:extLst>
                    <a:ext uri="{9D8B030D-6E8A-4147-A177-3AD203B41FA5}">
                      <a16:colId xmlns:a16="http://schemas.microsoft.com/office/drawing/2014/main" val="20004"/>
                    </a:ext>
                  </a:extLst>
                </a:gridCol>
                <a:gridCol w="504055">
                  <a:extLst>
                    <a:ext uri="{9D8B030D-6E8A-4147-A177-3AD203B41FA5}">
                      <a16:colId xmlns:a16="http://schemas.microsoft.com/office/drawing/2014/main" val="20005"/>
                    </a:ext>
                  </a:extLst>
                </a:gridCol>
              </a:tblGrid>
              <a:tr h="1678636">
                <a:tc>
                  <a:txBody>
                    <a:bodyPr/>
                    <a:lstStyle/>
                    <a:p>
                      <a:pPr algn="l" fontAlgn="t"/>
                      <a:r>
                        <a:rPr lang="en-GB" sz="900" b="0" i="0" u="none" strike="noStrike" dirty="0">
                          <a:solidFill>
                            <a:srgbClr val="002060"/>
                          </a:solidFill>
                          <a:effectLst/>
                          <a:latin typeface="Arial"/>
                        </a:rPr>
                        <a:t>Type</a:t>
                      </a:r>
                    </a:p>
                  </a:txBody>
                  <a:tcPr marL="0" marR="0" marT="0" marB="0" anchor="ctr"/>
                </a:tc>
                <a:tc>
                  <a:txBody>
                    <a:bodyPr/>
                    <a:lstStyle/>
                    <a:p>
                      <a:pPr algn="l" fontAlgn="t"/>
                      <a:r>
                        <a:rPr lang="en-GB" sz="900" b="0" i="0" u="none" strike="noStrike" dirty="0">
                          <a:solidFill>
                            <a:srgbClr val="002060"/>
                          </a:solidFill>
                          <a:effectLst/>
                          <a:latin typeface="Arial"/>
                        </a:rPr>
                        <a:t>Treatment</a:t>
                      </a:r>
                    </a:p>
                  </a:txBody>
                  <a:tcPr marL="0" marR="0" marT="0" marB="0" anchor="ctr"/>
                </a:tc>
                <a:tc>
                  <a:txBody>
                    <a:bodyPr/>
                    <a:lstStyle/>
                    <a:p>
                      <a:pPr algn="l" fontAlgn="t"/>
                      <a:r>
                        <a:rPr lang="en-GB" sz="900" b="0" i="0" u="none" strike="noStrike" dirty="0">
                          <a:solidFill>
                            <a:srgbClr val="000000"/>
                          </a:solidFill>
                          <a:effectLst/>
                          <a:latin typeface="Arial"/>
                        </a:rPr>
                        <a:t>Code</a:t>
                      </a:r>
                    </a:p>
                  </a:txBody>
                  <a:tcPr marL="0" marR="0" marT="0" marB="0" anchor="ctr"/>
                </a:tc>
                <a:tc>
                  <a:txBody>
                    <a:bodyPr/>
                    <a:lstStyle/>
                    <a:p>
                      <a:pPr algn="l" fontAlgn="t"/>
                      <a:r>
                        <a:rPr lang="en-GB" sz="900" b="0" i="0" u="none" strike="noStrike" dirty="0">
                          <a:solidFill>
                            <a:srgbClr val="000000"/>
                          </a:solidFill>
                          <a:effectLst/>
                          <a:latin typeface="Arial"/>
                        </a:rPr>
                        <a:t>Question</a:t>
                      </a:r>
                    </a:p>
                  </a:txBody>
                  <a:tcPr marL="0" marR="0" marT="0" marB="0" anchor="ctr"/>
                </a:tc>
                <a:tc>
                  <a:txBody>
                    <a:bodyPr/>
                    <a:lstStyle/>
                    <a:p>
                      <a:pPr algn="l" fontAlgn="t"/>
                      <a:r>
                        <a:rPr lang="en-GB" sz="900" b="0" i="0" u="none" strike="noStrike" dirty="0">
                          <a:solidFill>
                            <a:schemeClr val="accent2"/>
                          </a:solidFill>
                          <a:effectLst/>
                          <a:latin typeface="Arial"/>
                        </a:rPr>
                        <a:t>Notes</a:t>
                      </a:r>
                    </a:p>
                  </a:txBody>
                  <a:tcPr marL="0" marR="0" marT="0" marB="0" anchor="ctr"/>
                </a:tc>
                <a:tc>
                  <a:txBody>
                    <a:bodyPr/>
                    <a:lstStyle/>
                    <a:p>
                      <a:pPr algn="ctr" fontAlgn="b"/>
                      <a:r>
                        <a:rPr lang="en-GB" sz="900" b="0" i="0" u="none" strike="noStrike" dirty="0">
                          <a:solidFill>
                            <a:srgbClr val="000000"/>
                          </a:solidFill>
                          <a:effectLst/>
                          <a:latin typeface="Arial"/>
                        </a:rPr>
                        <a:t>Risk Score</a:t>
                      </a:r>
                    </a:p>
                  </a:txBody>
                  <a:tcPr marL="0" marR="0" marT="0" marB="0" anchor="ctr"/>
                </a:tc>
                <a:extLst>
                  <a:ext uri="{0D108BD9-81ED-4DB2-BD59-A6C34878D82A}">
                    <a16:rowId xmlns:a16="http://schemas.microsoft.com/office/drawing/2014/main" val="3890460326"/>
                  </a:ext>
                </a:extLst>
              </a:tr>
              <a:tr h="1678636">
                <a:tc>
                  <a:txBody>
                    <a:bodyPr/>
                    <a:lstStyle/>
                    <a:p>
                      <a:pPr algn="l"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dirty="0">
                          <a:effectLst/>
                        </a:rPr>
                        <a:t>Treatment</a:t>
                      </a:r>
                      <a:endParaRPr lang="en-GB" sz="900" b="0" i="0" u="none" strike="noStrike" dirty="0">
                        <a:solidFill>
                          <a:srgbClr val="002060"/>
                        </a:solidFill>
                        <a:effectLst/>
                        <a:latin typeface="Arial"/>
                      </a:endParaRPr>
                    </a:p>
                  </a:txBody>
                  <a:tcPr marL="0" marR="0" marT="0" marB="0" anchor="ctr"/>
                </a:tc>
                <a:tc>
                  <a:txBody>
                    <a:bodyPr/>
                    <a:lstStyle/>
                    <a:p>
                      <a:pPr algn="l" fontAlgn="t"/>
                      <a:r>
                        <a:rPr lang="en-GB" sz="900" u="none" strike="noStrike">
                          <a:effectLst/>
                        </a:rPr>
                        <a:t>TBF1</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filters block with excessive frequency? (Is there inadequate coarse screening prior to the cartridge filter(s)?</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The integrity of the membrane is critical to ensure effective treatment.  Therefore the presence of an appropriate pre-treatment is essential to protect the membrane against chemical (e.g. salinity), microbiological, aesthetic contamination or insufficiency of the supply.  Pre-treatment must be adequate to prevent fouling and scaling, as well as protecting the membranes from physical damage.  There should be suitable protection/screens to neutralise                                                   pre-treatment oxidants.  Ask the owner to demonstrate, with suitable documentation, that the pre-treatment is adequate.  </a:t>
                      </a:r>
                      <a:br>
                        <a:rPr lang="en-GB" sz="900" u="none" strike="noStrike">
                          <a:effectLst/>
                        </a:rPr>
                      </a:br>
                      <a:r>
                        <a:rPr lang="en-GB" sz="900" u="none" strike="noStrike">
                          <a:effectLst/>
                        </a:rPr>
                        <a:t>The operator should provide procedures and records of the operation and monitoring of the membrane to check for integrity. Records should also be kept when membranes are replaced, including when ruptured or damaged.</a:t>
                      </a:r>
                      <a:endParaRPr lang="en-GB" sz="900" b="0" i="0" u="none" strike="noStrike">
                        <a:solidFill>
                          <a:srgbClr val="80808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1339189">
                <a:tc>
                  <a:txBody>
                    <a:bodyPr/>
                    <a:lstStyle/>
                    <a:p>
                      <a:pPr algn="l"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dirty="0">
                          <a:effectLst/>
                        </a:rPr>
                        <a:t>Treatment</a:t>
                      </a:r>
                      <a:endParaRPr lang="en-GB" sz="900" b="0" i="0" u="none" strike="noStrike" dirty="0">
                        <a:solidFill>
                          <a:srgbClr val="002060"/>
                        </a:solidFill>
                        <a:effectLst/>
                        <a:latin typeface="Arial"/>
                      </a:endParaRPr>
                    </a:p>
                  </a:txBody>
                  <a:tcPr marL="0" marR="0" marT="0" marB="0" anchor="ctr"/>
                </a:tc>
                <a:tc>
                  <a:txBody>
                    <a:bodyPr/>
                    <a:lstStyle/>
                    <a:p>
                      <a:pPr algn="l" fontAlgn="t"/>
                      <a:r>
                        <a:rPr lang="en-GB" sz="900" u="none" strike="noStrike">
                          <a:effectLst/>
                        </a:rPr>
                        <a:t>TBF2</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Are an inappropriate size grade of cartridge filter(s) being used (or in the wrong order)?</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The raw water quality at each site will determine the required design of the membrane plant depending on the nature of the water quality challenge.  The manufacturer will recommend specific design characteristics and pore sizes for the membranes to remove specific chemical or microbiological contaminants.  Ask for evidence that the membrane plant is site-specific. </a:t>
                      </a:r>
                      <a:br>
                        <a:rPr lang="en-GB" sz="900" u="none" strike="noStrike">
                          <a:effectLst/>
                        </a:rPr>
                      </a:br>
                      <a:r>
                        <a:rPr lang="en-GB" sz="900" u="none" strike="noStrike">
                          <a:effectLst/>
                        </a:rPr>
                        <a:t>The raw water quality on each supply will determine the filter type, number and size (e.g. 1 micron, 5 micron, etc) depending on the nature of the water quality challenge.  The installer should specify this based on quality characteristics of the source water.  Ask the owner of the supply if they have details of this specification.</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888143">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TBF3</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Is there a risk of an inadequate maintenance regime for the filter, including changing the cartridge?</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Check the membrane's design manual requirements for specification of the cleaning (antifouling and descaling) regime. The operator should provide evidence to demonstrate compliance with this manual. Any chemicals used in the treatment stage should be specified by the manufacturer and the operator should be asked for evidence that the correct chemicals are in use. Incorrect chemicals could cause membrane damage. </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619995">
                <a:tc>
                  <a:txBody>
                    <a:bodyPr/>
                    <a:lstStyle/>
                    <a:p>
                      <a:pPr algn="l"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TBF4</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a lack of spare filter cartridges or the correct size prevent safe operation?</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The manufacturer will specify the frequency at which the filters should be replaced.  Ask for evidence that this is being adhered to.</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9950369"/>
      </p:ext>
    </p:extLst>
  </p:cSld>
  <p:clrMapOvr>
    <a:masterClrMapping/>
  </p:clrMapOvr>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697</Words>
  <Application>Microsoft Office PowerPoint</Application>
  <PresentationFormat>On-screen Show (4:3)</PresentationFormat>
  <Paragraphs>80</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Gill Sans MT</vt:lpstr>
      <vt:lpstr>Rockwell</vt:lpstr>
      <vt:lpstr>Symbol</vt:lpstr>
      <vt:lpstr>Tahoma</vt:lpstr>
      <vt:lpstr>Metaldehyde MSG meeting -  11 March 2015 - DWQR slides</vt:lpstr>
      <vt:lpstr>Default Design</vt:lpstr>
      <vt:lpstr>Treatment – Cartridge Filters</vt:lpstr>
      <vt:lpstr>Overview 1</vt:lpstr>
      <vt:lpstr>Overview 2</vt:lpstr>
      <vt:lpstr>Usage 1</vt:lpstr>
      <vt:lpstr>Usage 2</vt:lpstr>
      <vt:lpstr>Key Points to Watch For</vt:lpstr>
      <vt:lpstr>Questions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Water Supply Risk Assessment Treatment Cartridge Filters</dc:title>
  <dc:creator>Matt Bower</dc:creator>
  <cp:lastModifiedBy>Claire Henderson</cp:lastModifiedBy>
  <cp:revision>146</cp:revision>
  <dcterms:created xsi:type="dcterms:W3CDTF">2016-05-11T12:24:31Z</dcterms:created>
  <dcterms:modified xsi:type="dcterms:W3CDTF">2023-11-07T14:52:40Z</dcterms:modified>
</cp:coreProperties>
</file>