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82" r:id="rId3"/>
    <p:sldId id="290" r:id="rId4"/>
    <p:sldId id="291" r:id="rId5"/>
    <p:sldId id="294" r:id="rId6"/>
    <p:sldId id="292" r:id="rId7"/>
    <p:sldId id="29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0" autoAdjust="0"/>
    <p:restoredTop sz="94505"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g"/></Relationships>
</file>

<file path=ppt/diagrams/_rels/data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eg"/></Relationships>
</file>

<file path=ppt/diagrams/_rels/data3.xml.rels><?xml version="1.0" encoding="UTF-8" standalone="yes"?>
<Relationships xmlns="http://schemas.openxmlformats.org/package/2006/relationships"><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1" Type="http://schemas.openxmlformats.org/officeDocument/2006/relationships/image" Target="../media/image9.jp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g"/></Relationships>
</file>

<file path=ppt/diagrams/_rels/drawing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image" Target="../media/image6.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8.png"/></Relationships>
</file>

<file path=ppt/diagrams/_rels/drawing4.xml.rels><?xml version="1.0" encoding="UTF-8" standalone="yes"?>
<Relationships xmlns="http://schemas.openxmlformats.org/package/2006/relationships"><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3" qsCatId="simple" csTypeId="urn:microsoft.com/office/officeart/2005/8/colors/colorful5" csCatId="colorful" phldr="1"/>
      <dgm:spPr/>
      <dgm:t>
        <a:bodyPr/>
        <a:lstStyle/>
        <a:p>
          <a:endParaRPr lang="en-GB"/>
        </a:p>
      </dgm:t>
    </dgm:pt>
    <dgm:pt modelId="{DCA59F4E-9226-4760-A025-0BF9CC53FD45}">
      <dgm:prSet phldrT="[Text]"/>
      <dgm:spPr/>
      <dgm:t>
        <a:bodyPr/>
        <a:lstStyle/>
        <a:p>
          <a:endParaRPr lang="en-GB" dirty="0">
            <a:solidFill>
              <a:schemeClr val="accent4"/>
            </a:solidFill>
          </a:endParaRPr>
        </a:p>
      </dgm:t>
    </dgm:pt>
    <dgm:pt modelId="{6051A0C3-2E2F-4F37-BF81-8FA40359848F}" type="parTrans" cxnId="{B89927D5-5D82-46D6-AA8E-CDB13E154F22}">
      <dgm:prSet/>
      <dgm:spPr/>
      <dgm:t>
        <a:bodyPr/>
        <a:lstStyle/>
        <a:p>
          <a:endParaRPr lang="en-GB"/>
        </a:p>
      </dgm:t>
    </dgm:pt>
    <dgm:pt modelId="{DD9672EF-7ACD-41BE-85C0-602910A22FF9}" type="sibTrans" cxnId="{B89927D5-5D82-46D6-AA8E-CDB13E154F22}">
      <dgm:prSet/>
      <dgm:spPr/>
      <dgm:t>
        <a:bodyPr/>
        <a:lstStyle/>
        <a:p>
          <a:endParaRPr lang="en-GB"/>
        </a:p>
      </dgm:t>
    </dgm:pt>
    <dgm:pt modelId="{6B351EE2-0843-4781-B3B9-4262F1257A5E}">
      <dgm:prSet phldrT="[Text]"/>
      <dgm:spPr/>
      <dgm:t>
        <a:bodyPr/>
        <a:lstStyle/>
        <a:p>
          <a:r>
            <a:rPr lang="en-GB" dirty="0">
              <a:solidFill>
                <a:schemeClr val="accent4"/>
              </a:solidFill>
            </a:rPr>
            <a:t>Not that common</a:t>
          </a:r>
        </a:p>
      </dgm:t>
    </dgm:pt>
    <dgm:pt modelId="{9E1BF832-18B7-4470-AFD4-802B6B31CB12}" type="parTrans" cxnId="{0ABF8F53-EFBC-4254-9601-A87217354420}">
      <dgm:prSet/>
      <dgm:spPr/>
      <dgm:t>
        <a:bodyPr/>
        <a:lstStyle/>
        <a:p>
          <a:endParaRPr lang="en-GB"/>
        </a:p>
      </dgm:t>
    </dgm:pt>
    <dgm:pt modelId="{8B99137D-23A2-48AC-9DEC-AD319157A589}" type="sibTrans" cxnId="{0ABF8F53-EFBC-4254-9601-A87217354420}">
      <dgm:prSet/>
      <dgm:spPr/>
      <dgm:t>
        <a:bodyPr/>
        <a:lstStyle/>
        <a:p>
          <a:endParaRPr lang="en-GB"/>
        </a:p>
      </dgm:t>
    </dgm:pt>
    <dgm:pt modelId="{AA1F8B9A-FA5C-4FBF-B4B5-115AECFC2BAF}">
      <dgm:prSet phldrT="[Text]"/>
      <dgm:spPr/>
      <dgm:t>
        <a:bodyPr/>
        <a:lstStyle/>
        <a:p>
          <a:r>
            <a:rPr lang="en-GB" dirty="0">
              <a:solidFill>
                <a:schemeClr val="accent4"/>
              </a:solidFill>
            </a:rPr>
            <a:t>Not a cheap option</a:t>
          </a:r>
        </a:p>
      </dgm:t>
    </dgm:pt>
    <dgm:pt modelId="{5234A2BA-0FEC-4789-A401-BBFD9BDED4A7}" type="parTrans" cxnId="{EE45E2D4-178B-4C39-854E-5C76481661A4}">
      <dgm:prSet/>
      <dgm:spPr/>
      <dgm:t>
        <a:bodyPr/>
        <a:lstStyle/>
        <a:p>
          <a:endParaRPr lang="en-GB"/>
        </a:p>
      </dgm:t>
    </dgm:pt>
    <dgm:pt modelId="{B32A2C21-0729-48EE-BA3B-BA94398A83F3}" type="sibTrans" cxnId="{EE45E2D4-178B-4C39-854E-5C76481661A4}">
      <dgm:prSet/>
      <dgm:spPr/>
      <dgm:t>
        <a:bodyPr/>
        <a:lstStyle/>
        <a:p>
          <a:endParaRPr lang="en-GB"/>
        </a:p>
      </dgm:t>
    </dgm:pt>
    <dgm:pt modelId="{48D15174-8E85-40DB-9A1F-9FDC434E4DC3}">
      <dgm:prSet phldrT="[Text]"/>
      <dgm:spPr/>
      <dgm:t>
        <a:bodyPr/>
        <a:lstStyle/>
        <a:p>
          <a:endParaRPr lang="en-GB" dirty="0">
            <a:solidFill>
              <a:schemeClr val="accent2"/>
            </a:solidFill>
          </a:endParaRPr>
        </a:p>
      </dgm:t>
    </dgm:pt>
    <dgm:pt modelId="{065A1A3C-8016-48CF-B38B-3A33CBC2F7B8}" type="parTrans" cxnId="{B716BFCC-95AD-4F8D-8036-6F437AFE0776}">
      <dgm:prSet/>
      <dgm:spPr/>
      <dgm:t>
        <a:bodyPr/>
        <a:lstStyle/>
        <a:p>
          <a:endParaRPr lang="en-GB"/>
        </a:p>
      </dgm:t>
    </dgm:pt>
    <dgm:pt modelId="{DF7BFB4E-2AB1-4CDA-9ACB-6DE4D15A88B8}" type="sibTrans" cxnId="{B716BFCC-95AD-4F8D-8036-6F437AFE0776}">
      <dgm:prSet/>
      <dgm:spPr/>
      <dgm:t>
        <a:bodyPr/>
        <a:lstStyle/>
        <a:p>
          <a:endParaRPr lang="en-GB"/>
        </a:p>
      </dgm:t>
    </dgm:pt>
    <dgm:pt modelId="{1BE71476-07AE-4D36-AF52-1DA4F8A7E39E}">
      <dgm:prSet phldrT="[Text]"/>
      <dgm:spPr/>
      <dgm:t>
        <a:bodyPr/>
        <a:lstStyle/>
        <a:p>
          <a:r>
            <a:rPr lang="en-GB" i="1" dirty="0"/>
            <a:t>Osmosis – </a:t>
          </a:r>
          <a:r>
            <a:rPr lang="en-GB" i="0" dirty="0"/>
            <a:t>water passes from weaker solution to more concentrated</a:t>
          </a:r>
          <a:endParaRPr lang="en-GB" i="1" dirty="0"/>
        </a:p>
      </dgm:t>
    </dgm:pt>
    <dgm:pt modelId="{FF6277C3-9786-47F9-BB3F-C111D59C2298}" type="parTrans" cxnId="{0C900E47-37F8-476D-AA62-F7BEEB25673F}">
      <dgm:prSet/>
      <dgm:spPr/>
      <dgm:t>
        <a:bodyPr/>
        <a:lstStyle/>
        <a:p>
          <a:endParaRPr lang="en-GB"/>
        </a:p>
      </dgm:t>
    </dgm:pt>
    <dgm:pt modelId="{AAE43EBE-53C6-4AD0-A066-7A1C47968194}" type="sibTrans" cxnId="{0C900E47-37F8-476D-AA62-F7BEEB25673F}">
      <dgm:prSet/>
      <dgm:spPr/>
      <dgm:t>
        <a:bodyPr/>
        <a:lstStyle/>
        <a:p>
          <a:endParaRPr lang="en-GB"/>
        </a:p>
      </dgm:t>
    </dgm:pt>
    <dgm:pt modelId="{745DE7A6-4C77-4D84-A0BB-FA887B922360}">
      <dgm:prSet phldrT="[Text]"/>
      <dgm:spPr/>
      <dgm:t>
        <a:bodyPr/>
        <a:lstStyle/>
        <a:p>
          <a:endParaRPr lang="en-GB" dirty="0">
            <a:solidFill>
              <a:schemeClr val="accent2"/>
            </a:solidFill>
          </a:endParaRPr>
        </a:p>
      </dgm:t>
    </dgm:pt>
    <dgm:pt modelId="{71756988-5E15-4C11-85BC-B438A59EA413}" type="parTrans" cxnId="{4D56B4F2-01F7-49CA-8BD5-D1311232B391}">
      <dgm:prSet/>
      <dgm:spPr/>
      <dgm:t>
        <a:bodyPr/>
        <a:lstStyle/>
        <a:p>
          <a:endParaRPr lang="en-GB"/>
        </a:p>
      </dgm:t>
    </dgm:pt>
    <dgm:pt modelId="{A2241EA1-C9CA-4874-B7AC-5EDCA1368DE1}" type="sibTrans" cxnId="{4D56B4F2-01F7-49CA-8BD5-D1311232B391}">
      <dgm:prSet/>
      <dgm:spPr/>
      <dgm:t>
        <a:bodyPr/>
        <a:lstStyle/>
        <a:p>
          <a:endParaRPr lang="en-GB"/>
        </a:p>
      </dgm:t>
    </dgm:pt>
    <dgm:pt modelId="{5BFD2D04-F9CE-4A96-B4D0-0B6FC416215C}">
      <dgm:prSet phldrT="[Text]"/>
      <dgm:spPr/>
      <dgm:t>
        <a:bodyPr/>
        <a:lstStyle/>
        <a:p>
          <a:r>
            <a:rPr lang="en-GB" dirty="0"/>
            <a:t> Can be made to flow in opposite direction (RO) across membrane by applying pressure</a:t>
          </a:r>
        </a:p>
      </dgm:t>
    </dgm:pt>
    <dgm:pt modelId="{9BC93968-45E0-49E6-BF73-04F2844F6F77}" type="parTrans" cxnId="{B1820B59-927B-4B75-A6CC-7BEDCE9732F7}">
      <dgm:prSet/>
      <dgm:spPr/>
      <dgm:t>
        <a:bodyPr/>
        <a:lstStyle/>
        <a:p>
          <a:endParaRPr lang="en-GB"/>
        </a:p>
      </dgm:t>
    </dgm:pt>
    <dgm:pt modelId="{30265823-103D-4BF8-A7D4-40700C484AFB}" type="sibTrans" cxnId="{B1820B59-927B-4B75-A6CC-7BEDCE9732F7}">
      <dgm:prSet/>
      <dgm:spPr/>
      <dgm:t>
        <a:bodyPr/>
        <a:lstStyle/>
        <a:p>
          <a:endParaRPr lang="en-GB"/>
        </a:p>
      </dgm:t>
    </dgm:pt>
    <dgm:pt modelId="{EF2BD599-A8CB-4C19-ABBE-9712C23D66D4}">
      <dgm:prSet phldrT="[Text]"/>
      <dgm:spPr/>
      <dgm:t>
        <a:bodyPr/>
        <a:lstStyle/>
        <a:p>
          <a:endParaRPr lang="en-GB" dirty="0">
            <a:solidFill>
              <a:schemeClr val="accent2"/>
            </a:solidFill>
          </a:endParaRPr>
        </a:p>
      </dgm:t>
    </dgm:pt>
    <dgm:pt modelId="{95BD1C7F-669A-4868-8859-4B6691DC0B4F}" type="parTrans" cxnId="{B010F299-6E15-4F6D-9A3E-5EEAD52D9526}">
      <dgm:prSet/>
      <dgm:spPr/>
      <dgm:t>
        <a:bodyPr/>
        <a:lstStyle/>
        <a:p>
          <a:endParaRPr lang="en-GB"/>
        </a:p>
      </dgm:t>
    </dgm:pt>
    <dgm:pt modelId="{1492BF20-E410-46AC-8F24-98255898AF9E}" type="sibTrans" cxnId="{B010F299-6E15-4F6D-9A3E-5EEAD52D9526}">
      <dgm:prSet/>
      <dgm:spPr/>
      <dgm:t>
        <a:bodyPr/>
        <a:lstStyle/>
        <a:p>
          <a:endParaRPr lang="en-GB"/>
        </a:p>
      </dgm:t>
    </dgm:pt>
    <dgm:pt modelId="{57F2A8EF-2408-4791-8143-8846208D0F1A}">
      <dgm:prSet phldrT="[Text]"/>
      <dgm:spPr/>
      <dgm:t>
        <a:bodyPr/>
        <a:lstStyle/>
        <a:p>
          <a:r>
            <a:rPr lang="en-GB" dirty="0"/>
            <a:t> Produces almost pure water plus concentrated waste stream</a:t>
          </a:r>
        </a:p>
      </dgm:t>
    </dgm:pt>
    <dgm:pt modelId="{70E9DF06-D4F1-4B5B-AD3B-2B1BD944F1AC}" type="parTrans" cxnId="{9A675B83-4F77-40DC-9DDF-AB8B59EB1438}">
      <dgm:prSet/>
      <dgm:spPr/>
      <dgm:t>
        <a:bodyPr/>
        <a:lstStyle/>
        <a:p>
          <a:endParaRPr lang="en-GB"/>
        </a:p>
      </dgm:t>
    </dgm:pt>
    <dgm:pt modelId="{38432EF7-894F-4266-B26F-EBBA29DE10A8}" type="sibTrans" cxnId="{9A675B83-4F77-40DC-9DDF-AB8B59EB1438}">
      <dgm:prSet/>
      <dgm:spPr/>
      <dgm:t>
        <a:bodyPr/>
        <a:lstStyle/>
        <a:p>
          <a:endParaRPr lang="en-GB"/>
        </a:p>
      </dgm:t>
    </dgm:pt>
    <dgm:pt modelId="{C2EF717A-309E-429B-A07F-6FE0ABF687A8}">
      <dgm:prSet phldrT="[Text]"/>
      <dgm:spPr/>
      <dgm:t>
        <a:bodyPr/>
        <a:lstStyle/>
        <a:p>
          <a:endParaRPr lang="en-GB" dirty="0">
            <a:solidFill>
              <a:schemeClr val="accent2"/>
            </a:solidFill>
          </a:endParaRPr>
        </a:p>
      </dgm:t>
    </dgm:pt>
    <dgm:pt modelId="{A7D527A1-788C-4ABC-82B6-F7C922E65A55}" type="parTrans" cxnId="{A529B1A9-F63C-4163-ACB8-988367553FBD}">
      <dgm:prSet/>
      <dgm:spPr/>
      <dgm:t>
        <a:bodyPr/>
        <a:lstStyle/>
        <a:p>
          <a:endParaRPr lang="en-GB"/>
        </a:p>
      </dgm:t>
    </dgm:pt>
    <dgm:pt modelId="{F1524A7B-25D7-48D5-91A0-48D2DCE7E728}" type="sibTrans" cxnId="{A529B1A9-F63C-4163-ACB8-988367553FBD}">
      <dgm:prSet/>
      <dgm:spPr/>
      <dgm:t>
        <a:bodyPr/>
        <a:lstStyle/>
        <a:p>
          <a:endParaRPr lang="en-GB"/>
        </a:p>
      </dgm:t>
    </dgm:pt>
    <dgm:pt modelId="{B22A5189-FA08-4755-A483-ABF9AD342E72}">
      <dgm:prSet phldrT="[Text]"/>
      <dgm:spPr/>
      <dgm:t>
        <a:bodyPr/>
        <a:lstStyle/>
        <a:p>
          <a:r>
            <a:rPr lang="en-GB" dirty="0">
              <a:solidFill>
                <a:schemeClr val="accent4"/>
              </a:solidFill>
            </a:rPr>
            <a:t>OTT for most PWS but OK for difficult to treat situations</a:t>
          </a:r>
        </a:p>
      </dgm:t>
    </dgm:pt>
    <dgm:pt modelId="{7FC65EAB-20E1-4305-A943-C90A1139E574}" type="parTrans" cxnId="{DE0FFCEE-B4BA-4500-B0B4-3EDF57471AE9}">
      <dgm:prSet/>
      <dgm:spPr/>
      <dgm:t>
        <a:bodyPr/>
        <a:lstStyle/>
        <a:p>
          <a:endParaRPr lang="en-GB"/>
        </a:p>
      </dgm:t>
    </dgm:pt>
    <dgm:pt modelId="{EEE0CAEB-AB0D-4CF4-8559-F924CCCDDFB2}" type="sibTrans" cxnId="{DE0FFCEE-B4BA-4500-B0B4-3EDF57471AE9}">
      <dgm:prSet/>
      <dgm:spPr/>
      <dgm:t>
        <a:bodyPr/>
        <a:lstStyle/>
        <a:p>
          <a:endParaRPr lang="en-GB"/>
        </a:p>
      </dgm:t>
    </dgm:pt>
    <dgm:pt modelId="{2BB35D96-019D-43D4-B964-8389CF0250D5}">
      <dgm:prSet phldrT="[Text]"/>
      <dgm:spPr/>
      <dgm:t>
        <a:bodyPr/>
        <a:lstStyle/>
        <a:p>
          <a:endParaRPr lang="en-GB" dirty="0">
            <a:solidFill>
              <a:schemeClr val="accent4"/>
            </a:solidFill>
          </a:endParaRPr>
        </a:p>
      </dgm:t>
    </dgm:pt>
    <dgm:pt modelId="{D2959A17-1FD9-45BA-8452-8BCA451D6121}" type="parTrans" cxnId="{D0B6DF08-0861-4DDC-B6D1-D47C0443239F}">
      <dgm:prSet/>
      <dgm:spPr/>
      <dgm:t>
        <a:bodyPr/>
        <a:lstStyle/>
        <a:p>
          <a:endParaRPr lang="en-GB"/>
        </a:p>
      </dgm:t>
    </dgm:pt>
    <dgm:pt modelId="{05398871-5EC8-4D05-86BD-949C923C6B52}" type="sibTrans" cxnId="{D0B6DF08-0861-4DDC-B6D1-D47C0443239F}">
      <dgm:prSet/>
      <dgm:spPr/>
      <dgm:t>
        <a:bodyPr/>
        <a:lstStyle/>
        <a:p>
          <a:endParaRPr lang="en-GB"/>
        </a:p>
      </dgm:t>
    </dgm:pt>
    <dgm:pt modelId="{F464C38F-48EB-4163-8610-5B0911E0123A}">
      <dgm:prSet phldrT="[Text]"/>
      <dgm:spPr/>
      <dgm:t>
        <a:bodyPr/>
        <a:lstStyle/>
        <a:p>
          <a:endParaRPr lang="en-GB" dirty="0">
            <a:solidFill>
              <a:schemeClr val="accent4"/>
            </a:solidFill>
          </a:endParaRPr>
        </a:p>
      </dgm:t>
    </dgm:pt>
    <dgm:pt modelId="{A19F028C-DD0F-4D69-98F3-ABC729A682A3}" type="parTrans" cxnId="{247EAEC2-EBED-4619-A106-10D4C2E1B6C7}">
      <dgm:prSet/>
      <dgm:spPr/>
      <dgm:t>
        <a:bodyPr/>
        <a:lstStyle/>
        <a:p>
          <a:endParaRPr lang="en-GB"/>
        </a:p>
      </dgm:t>
    </dgm:pt>
    <dgm:pt modelId="{D8E4A95C-ED6A-4CB5-905A-73102A570D64}" type="sibTrans" cxnId="{247EAEC2-EBED-4619-A106-10D4C2E1B6C7}">
      <dgm:prSet/>
      <dgm:spPr/>
      <dgm:t>
        <a:bodyPr/>
        <a:lstStyle/>
        <a:p>
          <a:endParaRPr lang="en-GB"/>
        </a:p>
      </dgm:t>
    </dgm:pt>
    <dgm:pt modelId="{208B5A9A-E9E7-4AEA-BE05-08B296B36350}">
      <dgm:prSet phldrT="[Text]"/>
      <dgm:spPr/>
      <dgm:t>
        <a:bodyPr/>
        <a:lstStyle/>
        <a:p>
          <a:r>
            <a:rPr lang="en-GB" dirty="0">
              <a:solidFill>
                <a:schemeClr val="accent4"/>
              </a:solidFill>
            </a:rPr>
            <a:t>Removes almost everything from water</a:t>
          </a:r>
        </a:p>
      </dgm:t>
    </dgm:pt>
    <dgm:pt modelId="{91166906-5093-48D7-952F-04FBC8FA4217}" type="parTrans" cxnId="{C03A65E4-DD18-476A-B054-43A6E5A31E8B}">
      <dgm:prSet/>
      <dgm:spPr/>
      <dgm:t>
        <a:bodyPr/>
        <a:lstStyle/>
        <a:p>
          <a:endParaRPr lang="en-GB"/>
        </a:p>
      </dgm:t>
    </dgm:pt>
    <dgm:pt modelId="{6C63DD29-76A4-4034-8596-87DDEF164DC5}" type="sibTrans" cxnId="{C03A65E4-DD18-476A-B054-43A6E5A31E8B}">
      <dgm:prSet/>
      <dgm:spPr/>
      <dgm:t>
        <a:bodyPr/>
        <a:lstStyle/>
        <a:p>
          <a:endParaRPr lang="en-GB"/>
        </a:p>
      </dgm:t>
    </dgm:pt>
    <dgm:pt modelId="{C2A73813-BD91-4062-B1A8-5BF7BDFFB5F5}">
      <dgm:prSet phldrT="[Text]"/>
      <dgm:spPr/>
      <dgm:t>
        <a:bodyPr/>
        <a:lstStyle/>
        <a:p>
          <a:endParaRPr lang="en-GB" dirty="0">
            <a:solidFill>
              <a:schemeClr val="accent4"/>
            </a:solidFill>
          </a:endParaRPr>
        </a:p>
      </dgm:t>
    </dgm:pt>
    <dgm:pt modelId="{14182678-395C-4832-BE75-5B693E1F8CDF}" type="parTrans" cxnId="{6FEE76CB-A36E-4863-9755-58CF9656D6D3}">
      <dgm:prSet/>
      <dgm:spPr/>
      <dgm:t>
        <a:bodyPr/>
        <a:lstStyle/>
        <a:p>
          <a:endParaRPr lang="en-GB"/>
        </a:p>
      </dgm:t>
    </dgm:pt>
    <dgm:pt modelId="{35ED69E2-7CFB-457F-B0F9-67F3A1FE5C4A}" type="sibTrans" cxnId="{6FEE76CB-A36E-4863-9755-58CF9656D6D3}">
      <dgm:prSet/>
      <dgm:spPr/>
      <dgm:t>
        <a:bodyPr/>
        <a:lstStyle/>
        <a:p>
          <a:endParaRPr lang="en-GB"/>
        </a:p>
      </dgm:t>
    </dgm:pt>
    <dgm:pt modelId="{6192FDD6-583C-4AE6-B966-4B5AE4EC1CFA}">
      <dgm:prSet phldrT="[Text]"/>
      <dgm:spPr/>
      <dgm:t>
        <a:bodyPr/>
        <a:lstStyle/>
        <a:p>
          <a:r>
            <a:rPr lang="en-GB" dirty="0">
              <a:solidFill>
                <a:schemeClr val="accent4"/>
              </a:solidFill>
            </a:rPr>
            <a:t>MUST have pre-treatment and Remineralisation </a:t>
          </a:r>
        </a:p>
      </dgm:t>
    </dgm:pt>
    <dgm:pt modelId="{D631D006-1AEE-44FA-90A7-DB1D36420685}" type="parTrans" cxnId="{BF3CE0D4-91C6-4A1A-B0E3-70D6AA5C2C1D}">
      <dgm:prSet/>
      <dgm:spPr/>
      <dgm:t>
        <a:bodyPr/>
        <a:lstStyle/>
        <a:p>
          <a:endParaRPr lang="en-GB"/>
        </a:p>
      </dgm:t>
    </dgm:pt>
    <dgm:pt modelId="{2F0EF852-864B-4611-AB0E-81E9D7F7CBEB}" type="sibTrans" cxnId="{BF3CE0D4-91C6-4A1A-B0E3-70D6AA5C2C1D}">
      <dgm:prSet/>
      <dgm:spPr/>
      <dgm:t>
        <a:bodyPr/>
        <a:lstStyle/>
        <a:p>
          <a:endParaRPr lang="en-GB"/>
        </a:p>
      </dgm:t>
    </dgm:pt>
    <dgm:pt modelId="{D9303B6E-9345-4F8F-B203-410212EE697E}">
      <dgm:prSet phldrT="[Text]"/>
      <dgm:spPr/>
      <dgm:t>
        <a:bodyPr/>
        <a:lstStyle/>
        <a:p>
          <a:endParaRPr lang="en-GB" dirty="0">
            <a:solidFill>
              <a:schemeClr val="accent4"/>
            </a:solidFill>
          </a:endParaRPr>
        </a:p>
      </dgm:t>
    </dgm:pt>
    <dgm:pt modelId="{434CFFDD-DF41-44B2-B86D-B34C6FB43B92}" type="parTrans" cxnId="{A6272CB7-B053-44DF-88D9-FF63B6339DE7}">
      <dgm:prSet/>
      <dgm:spPr/>
      <dgm:t>
        <a:bodyPr/>
        <a:lstStyle/>
        <a:p>
          <a:endParaRPr lang="en-GB"/>
        </a:p>
      </dgm:t>
    </dgm:pt>
    <dgm:pt modelId="{C9F6DCC4-2F97-4073-9B62-9BDB34FD5ECF}" type="sibTrans" cxnId="{A6272CB7-B053-44DF-88D9-FF63B6339DE7}">
      <dgm:prSet/>
      <dgm:spPr/>
      <dgm:t>
        <a:bodyPr/>
        <a:lstStyle/>
        <a:p>
          <a:endParaRPr lang="en-GB"/>
        </a:p>
      </dgm:t>
    </dgm:pt>
    <dgm:pt modelId="{D1C05543-9DAF-4E4F-BF43-FF249BB3C320}">
      <dgm:prSet phldrT="[Text]"/>
      <dgm:spPr/>
      <dgm:t>
        <a:bodyPr/>
        <a:lstStyle/>
        <a:p>
          <a:r>
            <a:rPr lang="en-GB" dirty="0"/>
            <a:t> Can be point of use</a:t>
          </a:r>
        </a:p>
      </dgm:t>
    </dgm:pt>
    <dgm:pt modelId="{59C5F3B7-BF70-4121-B62D-3B7E5579288B}" type="parTrans" cxnId="{38A6BA54-B604-4126-AB4A-286DA0BBFDE4}">
      <dgm:prSet/>
      <dgm:spPr/>
      <dgm:t>
        <a:bodyPr/>
        <a:lstStyle/>
        <a:p>
          <a:endParaRPr lang="en-GB"/>
        </a:p>
      </dgm:t>
    </dgm:pt>
    <dgm:pt modelId="{A663315A-14DA-44EB-9C2F-CACBD7B2CB84}" type="sibTrans" cxnId="{38A6BA54-B604-4126-AB4A-286DA0BBFDE4}">
      <dgm:prSet/>
      <dgm:spPr/>
      <dgm:t>
        <a:bodyPr/>
        <a:lstStyle/>
        <a:p>
          <a:endParaRPr lang="en-GB"/>
        </a:p>
      </dgm:t>
    </dgm:pt>
    <dgm:pt modelId="{56999C53-BBB0-404A-970C-19F32D09AE5F}">
      <dgm:prSet phldrT="[Text]"/>
      <dgm:spPr/>
      <dgm:t>
        <a:bodyPr/>
        <a:lstStyle/>
        <a:p>
          <a:endParaRPr lang="en-GB" dirty="0"/>
        </a:p>
      </dgm:t>
    </dgm:pt>
    <dgm:pt modelId="{B04B8BE8-0DE0-464B-92E5-9990D3F96B3A}" type="parTrans" cxnId="{8989AA01-7369-44FB-9E0F-E47C66A76660}">
      <dgm:prSet/>
      <dgm:spPr/>
      <dgm:t>
        <a:bodyPr/>
        <a:lstStyle/>
        <a:p>
          <a:endParaRPr lang="en-GB"/>
        </a:p>
      </dgm:t>
    </dgm:pt>
    <dgm:pt modelId="{923AF461-F233-451E-A3A2-D5FD89DBBCE7}" type="sibTrans" cxnId="{8989AA01-7369-44FB-9E0F-E47C66A76660}">
      <dgm:prSet/>
      <dgm:spPr/>
      <dgm:t>
        <a:bodyPr/>
        <a:lstStyle/>
        <a:p>
          <a:endParaRPr lang="en-GB"/>
        </a:p>
      </dgm:t>
    </dgm:pt>
    <dgm:pt modelId="{15D54C60-69E6-4E05-9387-9D26D63145D1}">
      <dgm:prSet phldrT="[Text]"/>
      <dgm:spPr/>
      <dgm:t>
        <a:bodyPr/>
        <a:lstStyle/>
        <a:p>
          <a:r>
            <a:rPr lang="en-GB" dirty="0"/>
            <a:t> Significant purchase and running cost </a:t>
          </a:r>
        </a:p>
      </dgm:t>
    </dgm:pt>
    <dgm:pt modelId="{2EA87381-7211-491F-A542-1B84BBF47226}" type="parTrans" cxnId="{C2FE9481-746B-448C-894C-8C6B09BC8145}">
      <dgm:prSet/>
      <dgm:spPr/>
      <dgm:t>
        <a:bodyPr/>
        <a:lstStyle/>
        <a:p>
          <a:endParaRPr lang="en-GB"/>
        </a:p>
      </dgm:t>
    </dgm:pt>
    <dgm:pt modelId="{41572F59-66C7-4471-B820-2A1105860EA4}" type="sibTrans" cxnId="{C2FE9481-746B-448C-894C-8C6B09BC8145}">
      <dgm:prSet/>
      <dgm:spPr/>
      <dgm:t>
        <a:bodyPr/>
        <a:lstStyle/>
        <a:p>
          <a:endParaRPr lang="en-GB"/>
        </a:p>
      </dgm:t>
    </dgm:pt>
    <dgm:pt modelId="{A6C02B9C-42B4-47C1-85D8-EE05F1394C21}">
      <dgm:prSet phldrT="[Text]"/>
      <dgm:spPr/>
      <dgm:t>
        <a:bodyPr/>
        <a:lstStyle/>
        <a:p>
          <a:endParaRPr lang="en-GB" dirty="0"/>
        </a:p>
      </dgm:t>
    </dgm:pt>
    <dgm:pt modelId="{89C93B20-2EC5-4AA9-B47F-C336D80FD17B}" type="parTrans" cxnId="{4BB5C293-3502-4552-A548-DB825DAC7C28}">
      <dgm:prSet/>
      <dgm:spPr/>
      <dgm:t>
        <a:bodyPr/>
        <a:lstStyle/>
        <a:p>
          <a:endParaRPr lang="en-GB"/>
        </a:p>
      </dgm:t>
    </dgm:pt>
    <dgm:pt modelId="{C218C51D-CD53-46C8-92F1-A1B3189890DA}" type="sibTrans" cxnId="{4BB5C293-3502-4552-A548-DB825DAC7C28}">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25BD1E8-CD1B-4A05-8141-2181115A8F88}" type="pres">
      <dgm:prSet presAssocID="{DCA59F4E-9226-4760-A025-0BF9CC53FD45}" presName="comp" presStyleCnt="0"/>
      <dgm:spPr/>
    </dgm:pt>
    <dgm:pt modelId="{70006328-2609-426F-8839-8AF18C177017}" type="pres">
      <dgm:prSet presAssocID="{DCA59F4E-9226-4760-A025-0BF9CC53FD45}" presName="box" presStyleLbl="node1" presStyleIdx="0" presStyleCnt="2" custLinFactNeighborY="3560"/>
      <dgm:spPr/>
    </dgm:pt>
    <dgm:pt modelId="{BA6AFFE6-1261-4C38-9B8A-7B26C5C68228}" type="pres">
      <dgm:prSet presAssocID="{DCA59F4E-9226-4760-A025-0BF9CC53FD45}" presName="img" presStyleLbl="fgImgPlace1" presStyleIdx="0" presStyleCnt="2" custScaleY="94957" custLinFactNeighborX="-3889" custLinFactNeighborY="7230"/>
      <dgm:spPr>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dgm:spPr>
    </dgm:pt>
    <dgm:pt modelId="{888860CF-EFF9-45A0-A9CE-CE441C96D694}" type="pres">
      <dgm:prSet presAssocID="{DCA59F4E-9226-4760-A025-0BF9CC53FD45}" presName="text" presStyleLbl="node1" presStyleIdx="0" presStyleCnt="2">
        <dgm:presLayoutVars>
          <dgm:bulletEnabled val="1"/>
        </dgm:presLayoutVars>
      </dgm:prSet>
      <dgm:spPr/>
    </dgm:pt>
    <dgm:pt modelId="{2F974460-F98B-408A-9256-0FF15DBCBF96}" type="pres">
      <dgm:prSet presAssocID="{DD9672EF-7ACD-41BE-85C0-602910A22FF9}" presName="spacer" presStyleCnt="0"/>
      <dgm:spPr/>
    </dgm:pt>
    <dgm:pt modelId="{4EC18FD2-13B1-48E5-BD24-294407B76992}" type="pres">
      <dgm:prSet presAssocID="{48D15174-8E85-40DB-9A1F-9FDC434E4DC3}" presName="comp" presStyleCnt="0"/>
      <dgm:spPr/>
    </dgm:pt>
    <dgm:pt modelId="{E6D4CEFC-D072-48CA-8A7D-175C2A9B0388}" type="pres">
      <dgm:prSet presAssocID="{48D15174-8E85-40DB-9A1F-9FDC434E4DC3}" presName="box" presStyleLbl="node1" presStyleIdx="1" presStyleCnt="2"/>
      <dgm:spPr/>
    </dgm:pt>
    <dgm:pt modelId="{27C159DE-F255-4B4D-93C4-7283FB957596}" type="pres">
      <dgm:prSet presAssocID="{48D15174-8E85-40DB-9A1F-9FDC434E4DC3}" presName="img" presStyleLbl="fgImgPlace1" presStyleIdx="1" presStyleCnt="2" custLinFactNeighborX="919" custLinFactNeighborY="1308"/>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5B87CC4D-5E3F-4121-9CD3-DB6B36032AC0}" type="pres">
      <dgm:prSet presAssocID="{48D15174-8E85-40DB-9A1F-9FDC434E4DC3}" presName="text" presStyleLbl="node1" presStyleIdx="1" presStyleCnt="2">
        <dgm:presLayoutVars>
          <dgm:bulletEnabled val="1"/>
        </dgm:presLayoutVars>
      </dgm:prSet>
      <dgm:spPr/>
    </dgm:pt>
  </dgm:ptLst>
  <dgm:cxnLst>
    <dgm:cxn modelId="{8989AA01-7369-44FB-9E0F-E47C66A76660}" srcId="{48D15174-8E85-40DB-9A1F-9FDC434E4DC3}" destId="{56999C53-BBB0-404A-970C-19F32D09AE5F}" srcOrd="4" destOrd="0" parTransId="{B04B8BE8-0DE0-464B-92E5-9990D3F96B3A}" sibTransId="{923AF461-F233-451E-A3A2-D5FD89DBBCE7}"/>
    <dgm:cxn modelId="{75B8CE02-10A1-4425-B08B-ED1573E98C43}" type="presOf" srcId="{D1C05543-9DAF-4E4F-BF43-FF249BB3C320}" destId="{5B87CC4D-5E3F-4121-9CD3-DB6B36032AC0}" srcOrd="1" destOrd="7" presId="urn:microsoft.com/office/officeart/2005/8/layout/vList4"/>
    <dgm:cxn modelId="{D3142608-3C80-49B4-B93C-F1253F3BC97F}" type="presOf" srcId="{D9303B6E-9345-4F8F-B203-410212EE697E}" destId="{888860CF-EFF9-45A0-A9CE-CE441C96D694}" srcOrd="1" destOrd="6" presId="urn:microsoft.com/office/officeart/2005/8/layout/vList4"/>
    <dgm:cxn modelId="{D0B6DF08-0861-4DDC-B6D1-D47C0443239F}" srcId="{DCA59F4E-9226-4760-A025-0BF9CC53FD45}" destId="{2BB35D96-019D-43D4-B964-8389CF0250D5}" srcOrd="1" destOrd="0" parTransId="{D2959A17-1FD9-45BA-8452-8BCA451D6121}" sibTransId="{05398871-5EC8-4D05-86BD-949C923C6B52}"/>
    <dgm:cxn modelId="{2D52AC09-D31C-4637-BEC8-8708CDA0BFE9}" type="presOf" srcId="{AA1F8B9A-FA5C-4FBF-B4B5-115AECFC2BAF}" destId="{888860CF-EFF9-45A0-A9CE-CE441C96D694}" srcOrd="1" destOrd="9" presId="urn:microsoft.com/office/officeart/2005/8/layout/vList4"/>
    <dgm:cxn modelId="{9AAB810A-38FC-4A89-8BFD-4FC008896A3C}" type="presOf" srcId="{57F2A8EF-2408-4791-8143-8846208D0F1A}" destId="{E6D4CEFC-D072-48CA-8A7D-175C2A9B0388}" srcOrd="0" destOrd="5" presId="urn:microsoft.com/office/officeart/2005/8/layout/vList4"/>
    <dgm:cxn modelId="{9F16FF0E-848B-487C-A1DD-922667553DFC}" type="presOf" srcId="{DCA59F4E-9226-4760-A025-0BF9CC53FD45}" destId="{888860CF-EFF9-45A0-A9CE-CE441C96D694}" srcOrd="1" destOrd="0" presId="urn:microsoft.com/office/officeart/2005/8/layout/vList4"/>
    <dgm:cxn modelId="{360CDC14-B744-40AA-AA4C-4D3CF6278247}" type="presOf" srcId="{AA1F8B9A-FA5C-4FBF-B4B5-115AECFC2BAF}" destId="{70006328-2609-426F-8839-8AF18C177017}" srcOrd="0" destOrd="9" presId="urn:microsoft.com/office/officeart/2005/8/layout/vList4"/>
    <dgm:cxn modelId="{AEB2D416-3239-4489-B05F-2A11D001AB00}" type="presOf" srcId="{DCA59F4E-9226-4760-A025-0BF9CC53FD45}" destId="{70006328-2609-426F-8839-8AF18C177017}" srcOrd="0" destOrd="0" presId="urn:microsoft.com/office/officeart/2005/8/layout/vList4"/>
    <dgm:cxn modelId="{46905C19-0F82-4A04-B9A3-FACA3E49CF4A}" type="presOf" srcId="{1BE71476-07AE-4D36-AF52-1DA4F8A7E39E}" destId="{E6D4CEFC-D072-48CA-8A7D-175C2A9B0388}" srcOrd="0" destOrd="1" presId="urn:microsoft.com/office/officeart/2005/8/layout/vList4"/>
    <dgm:cxn modelId="{434C272E-C4CF-4F42-9918-A1EF4A153DBE}" type="presOf" srcId="{A6C02B9C-42B4-47C1-85D8-EE05F1394C21}" destId="{5B87CC4D-5E3F-4121-9CD3-DB6B36032AC0}" srcOrd="1" destOrd="8" presId="urn:microsoft.com/office/officeart/2005/8/layout/vList4"/>
    <dgm:cxn modelId="{6C43512F-E2AB-4ADD-81A8-08548B6D651E}" type="presOf" srcId="{5BFD2D04-F9CE-4A96-B4D0-0B6FC416215C}" destId="{5B87CC4D-5E3F-4121-9CD3-DB6B36032AC0}" srcOrd="1" destOrd="3" presId="urn:microsoft.com/office/officeart/2005/8/layout/vList4"/>
    <dgm:cxn modelId="{8EE2F431-85C1-40D1-809C-13B9A606A3A5}" type="presOf" srcId="{B22A5189-FA08-4755-A483-ABF9AD342E72}" destId="{888860CF-EFF9-45A0-A9CE-CE441C96D694}" srcOrd="1" destOrd="3" presId="urn:microsoft.com/office/officeart/2005/8/layout/vList4"/>
    <dgm:cxn modelId="{D8589539-B6A1-42FB-8ECF-BE2017707678}" type="presOf" srcId="{EF2BD599-A8CB-4C19-ABBE-9712C23D66D4}" destId="{E6D4CEFC-D072-48CA-8A7D-175C2A9B0388}" srcOrd="0" destOrd="4" presId="urn:microsoft.com/office/officeart/2005/8/layout/vList4"/>
    <dgm:cxn modelId="{9C26783E-D618-4ABE-ABFA-5BB5E57C7BF0}" type="presOf" srcId="{C2A73813-BD91-4062-B1A8-5BF7BDFFB5F5}" destId="{888860CF-EFF9-45A0-A9CE-CE441C96D694}" srcOrd="1" destOrd="4" presId="urn:microsoft.com/office/officeart/2005/8/layout/vList4"/>
    <dgm:cxn modelId="{0121953F-F017-4CED-A41A-BC5E6EB1E6EA}" type="presOf" srcId="{56999C53-BBB0-404A-970C-19F32D09AE5F}" destId="{E6D4CEFC-D072-48CA-8A7D-175C2A9B0388}" srcOrd="0" destOrd="6" presId="urn:microsoft.com/office/officeart/2005/8/layout/vList4"/>
    <dgm:cxn modelId="{DD35E241-8F63-4657-A877-4E3F2A1D8A2C}" type="presOf" srcId="{6192FDD6-583C-4AE6-B966-4B5AE4EC1CFA}" destId="{888860CF-EFF9-45A0-A9CE-CE441C96D694}" srcOrd="1" destOrd="7" presId="urn:microsoft.com/office/officeart/2005/8/layout/vList4"/>
    <dgm:cxn modelId="{925EF541-0B28-4083-A663-7D4DE5722577}" type="presOf" srcId="{6B351EE2-0843-4781-B3B9-4262F1257A5E}" destId="{70006328-2609-426F-8839-8AF18C177017}" srcOrd="0" destOrd="1" presId="urn:microsoft.com/office/officeart/2005/8/layout/vList4"/>
    <dgm:cxn modelId="{79D13D42-EB49-47A8-AFA5-D275B57BE610}" type="presOf" srcId="{745DE7A6-4C77-4D84-A0BB-FA887B922360}" destId="{E6D4CEFC-D072-48CA-8A7D-175C2A9B0388}" srcOrd="0" destOrd="2" presId="urn:microsoft.com/office/officeart/2005/8/layout/vList4"/>
    <dgm:cxn modelId="{0C900E47-37F8-476D-AA62-F7BEEB25673F}" srcId="{48D15174-8E85-40DB-9A1F-9FDC434E4DC3}" destId="{1BE71476-07AE-4D36-AF52-1DA4F8A7E39E}" srcOrd="0" destOrd="0" parTransId="{FF6277C3-9786-47F9-BB3F-C111D59C2298}" sibTransId="{AAE43EBE-53C6-4AD0-A066-7A1C47968194}"/>
    <dgm:cxn modelId="{CA74346C-79E2-4A33-91AC-6A5743512983}" type="presOf" srcId="{6192FDD6-583C-4AE6-B966-4B5AE4EC1CFA}" destId="{70006328-2609-426F-8839-8AF18C177017}" srcOrd="0" destOrd="7" presId="urn:microsoft.com/office/officeart/2005/8/layout/vList4"/>
    <dgm:cxn modelId="{680D106E-3314-46DC-91C6-DC9753346F3D}" type="presOf" srcId="{1BE71476-07AE-4D36-AF52-1DA4F8A7E39E}" destId="{5B87CC4D-5E3F-4121-9CD3-DB6B36032AC0}" srcOrd="1" destOrd="1" presId="urn:microsoft.com/office/officeart/2005/8/layout/vList4"/>
    <dgm:cxn modelId="{A24ACF4F-93FB-41C9-8DA0-9C24A0E6DC39}" type="presOf" srcId="{B1CF6ED1-B115-409D-8727-D612C57DF186}" destId="{57A70D67-AEB2-4724-9481-70BC2D2CBA75}" srcOrd="0" destOrd="0" presId="urn:microsoft.com/office/officeart/2005/8/layout/vList4"/>
    <dgm:cxn modelId="{07129371-EB2C-4AAF-84CA-2270A146FFE8}" type="presOf" srcId="{48D15174-8E85-40DB-9A1F-9FDC434E4DC3}" destId="{E6D4CEFC-D072-48CA-8A7D-175C2A9B0388}" srcOrd="0" destOrd="0" presId="urn:microsoft.com/office/officeart/2005/8/layout/vList4"/>
    <dgm:cxn modelId="{0ABF8F53-EFBC-4254-9601-A87217354420}" srcId="{DCA59F4E-9226-4760-A025-0BF9CC53FD45}" destId="{6B351EE2-0843-4781-B3B9-4262F1257A5E}" srcOrd="0" destOrd="0" parTransId="{9E1BF832-18B7-4470-AFD4-802B6B31CB12}" sibTransId="{8B99137D-23A2-48AC-9DEC-AD319157A589}"/>
    <dgm:cxn modelId="{38A6BA54-B604-4126-AB4A-286DA0BBFDE4}" srcId="{48D15174-8E85-40DB-9A1F-9FDC434E4DC3}" destId="{D1C05543-9DAF-4E4F-BF43-FF249BB3C320}" srcOrd="5" destOrd="0" parTransId="{59C5F3B7-BF70-4121-B62D-3B7E5579288B}" sibTransId="{A663315A-14DA-44EB-9C2F-CACBD7B2CB84}"/>
    <dgm:cxn modelId="{882AE258-B13A-4731-A863-9ABB90ADC148}" type="presOf" srcId="{D1C05543-9DAF-4E4F-BF43-FF249BB3C320}" destId="{E6D4CEFC-D072-48CA-8A7D-175C2A9B0388}" srcOrd="0" destOrd="7" presId="urn:microsoft.com/office/officeart/2005/8/layout/vList4"/>
    <dgm:cxn modelId="{B1820B59-927B-4B75-A6CC-7BEDCE9732F7}" srcId="{48D15174-8E85-40DB-9A1F-9FDC434E4DC3}" destId="{5BFD2D04-F9CE-4A96-B4D0-0B6FC416215C}" srcOrd="2" destOrd="0" parTransId="{9BC93968-45E0-49E6-BF73-04F2844F6F77}" sibTransId="{30265823-103D-4BF8-A7D4-40700C484AFB}"/>
    <dgm:cxn modelId="{CE322079-D321-4846-842A-3A2A2F461F0F}" type="presOf" srcId="{745DE7A6-4C77-4D84-A0BB-FA887B922360}" destId="{5B87CC4D-5E3F-4121-9CD3-DB6B36032AC0}" srcOrd="1" destOrd="2" presId="urn:microsoft.com/office/officeart/2005/8/layout/vList4"/>
    <dgm:cxn modelId="{C9D24C80-3AE5-4390-8CC2-1784DE6D29EB}" type="presOf" srcId="{F464C38F-48EB-4163-8610-5B0911E0123A}" destId="{888860CF-EFF9-45A0-A9CE-CE441C96D694}" srcOrd="1" destOrd="8" presId="urn:microsoft.com/office/officeart/2005/8/layout/vList4"/>
    <dgm:cxn modelId="{E02BD780-2DDA-4828-B547-EF9B0569A74A}" type="presOf" srcId="{B22A5189-FA08-4755-A483-ABF9AD342E72}" destId="{70006328-2609-426F-8839-8AF18C177017}" srcOrd="0" destOrd="3" presId="urn:microsoft.com/office/officeart/2005/8/layout/vList4"/>
    <dgm:cxn modelId="{C2FE9481-746B-448C-894C-8C6B09BC8145}" srcId="{48D15174-8E85-40DB-9A1F-9FDC434E4DC3}" destId="{15D54C60-69E6-4E05-9387-9D26D63145D1}" srcOrd="7" destOrd="0" parTransId="{2EA87381-7211-491F-A542-1B84BBF47226}" sibTransId="{41572F59-66C7-4471-B820-2A1105860EA4}"/>
    <dgm:cxn modelId="{9A675B83-4F77-40DC-9DDF-AB8B59EB1438}" srcId="{48D15174-8E85-40DB-9A1F-9FDC434E4DC3}" destId="{57F2A8EF-2408-4791-8143-8846208D0F1A}" srcOrd="3" destOrd="0" parTransId="{70E9DF06-D4F1-4B5B-AD3B-2B1BD944F1AC}" sibTransId="{38432EF7-894F-4266-B26F-EBBA29DE10A8}"/>
    <dgm:cxn modelId="{9FFEDD84-6B7C-40F6-9961-0BF79BA9C65F}" type="presOf" srcId="{6B351EE2-0843-4781-B3B9-4262F1257A5E}" destId="{888860CF-EFF9-45A0-A9CE-CE441C96D694}" srcOrd="1" destOrd="1" presId="urn:microsoft.com/office/officeart/2005/8/layout/vList4"/>
    <dgm:cxn modelId="{7850368E-D1BA-49D5-881B-A3385F73A953}" type="presOf" srcId="{F464C38F-48EB-4163-8610-5B0911E0123A}" destId="{70006328-2609-426F-8839-8AF18C177017}" srcOrd="0" destOrd="8" presId="urn:microsoft.com/office/officeart/2005/8/layout/vList4"/>
    <dgm:cxn modelId="{4B2A3B8F-CD2F-4C94-AB59-EC39A4C88D31}" type="presOf" srcId="{2BB35D96-019D-43D4-B964-8389CF0250D5}" destId="{70006328-2609-426F-8839-8AF18C177017}" srcOrd="0" destOrd="2" presId="urn:microsoft.com/office/officeart/2005/8/layout/vList4"/>
    <dgm:cxn modelId="{3400D091-96CB-44B7-A562-9B5DA7E894D7}" type="presOf" srcId="{C2EF717A-309E-429B-A07F-6FE0ABF687A8}" destId="{E6D4CEFC-D072-48CA-8A7D-175C2A9B0388}" srcOrd="0" destOrd="10" presId="urn:microsoft.com/office/officeart/2005/8/layout/vList4"/>
    <dgm:cxn modelId="{4BB5C293-3502-4552-A548-DB825DAC7C28}" srcId="{48D15174-8E85-40DB-9A1F-9FDC434E4DC3}" destId="{A6C02B9C-42B4-47C1-85D8-EE05F1394C21}" srcOrd="6" destOrd="0" parTransId="{89C93B20-2EC5-4AA9-B47F-C336D80FD17B}" sibTransId="{C218C51D-CD53-46C8-92F1-A1B3189890DA}"/>
    <dgm:cxn modelId="{B010F299-6E15-4F6D-9A3E-5EEAD52D9526}" srcId="{5BFD2D04-F9CE-4A96-B4D0-0B6FC416215C}" destId="{EF2BD599-A8CB-4C19-ABBE-9712C23D66D4}" srcOrd="0" destOrd="0" parTransId="{95BD1C7F-669A-4868-8859-4B6691DC0B4F}" sibTransId="{1492BF20-E410-46AC-8F24-98255898AF9E}"/>
    <dgm:cxn modelId="{A3B02E9E-E951-40E0-B45B-EB0D9A52AF66}" type="presOf" srcId="{2BB35D96-019D-43D4-B964-8389CF0250D5}" destId="{888860CF-EFF9-45A0-A9CE-CE441C96D694}" srcOrd="1" destOrd="2" presId="urn:microsoft.com/office/officeart/2005/8/layout/vList4"/>
    <dgm:cxn modelId="{82FF60A3-F85D-4D1A-A190-B7D07C6D9FF6}" type="presOf" srcId="{A6C02B9C-42B4-47C1-85D8-EE05F1394C21}" destId="{E6D4CEFC-D072-48CA-8A7D-175C2A9B0388}" srcOrd="0" destOrd="8" presId="urn:microsoft.com/office/officeart/2005/8/layout/vList4"/>
    <dgm:cxn modelId="{A94D0FA4-4855-40E3-8BC6-1C324ECCFD51}" type="presOf" srcId="{15D54C60-69E6-4E05-9387-9D26D63145D1}" destId="{E6D4CEFC-D072-48CA-8A7D-175C2A9B0388}" srcOrd="0" destOrd="9" presId="urn:microsoft.com/office/officeart/2005/8/layout/vList4"/>
    <dgm:cxn modelId="{A529B1A9-F63C-4163-ACB8-988367553FBD}" srcId="{48D15174-8E85-40DB-9A1F-9FDC434E4DC3}" destId="{C2EF717A-309E-429B-A07F-6FE0ABF687A8}" srcOrd="8" destOrd="0" parTransId="{A7D527A1-788C-4ABC-82B6-F7C922E65A55}" sibTransId="{F1524A7B-25D7-48D5-91A0-48D2DCE7E728}"/>
    <dgm:cxn modelId="{471979B6-F14F-4DF1-B3F6-9ADF0BAD5137}" type="presOf" srcId="{5BFD2D04-F9CE-4A96-B4D0-0B6FC416215C}" destId="{E6D4CEFC-D072-48CA-8A7D-175C2A9B0388}" srcOrd="0" destOrd="3" presId="urn:microsoft.com/office/officeart/2005/8/layout/vList4"/>
    <dgm:cxn modelId="{A6272CB7-B053-44DF-88D9-FF63B6339DE7}" srcId="{DCA59F4E-9226-4760-A025-0BF9CC53FD45}" destId="{D9303B6E-9345-4F8F-B203-410212EE697E}" srcOrd="5" destOrd="0" parTransId="{434CFFDD-DF41-44B2-B86D-B34C6FB43B92}" sibTransId="{C9F6DCC4-2F97-4073-9B62-9BDB34FD5ECF}"/>
    <dgm:cxn modelId="{EBE642BD-B800-4525-8CD2-264C0A5DA386}" type="presOf" srcId="{15D54C60-69E6-4E05-9387-9D26D63145D1}" destId="{5B87CC4D-5E3F-4121-9CD3-DB6B36032AC0}" srcOrd="1" destOrd="9" presId="urn:microsoft.com/office/officeart/2005/8/layout/vList4"/>
    <dgm:cxn modelId="{FC305EC0-7CEA-458D-B694-10040BB0D0E4}" type="presOf" srcId="{208B5A9A-E9E7-4AEA-BE05-08B296B36350}" destId="{888860CF-EFF9-45A0-A9CE-CE441C96D694}" srcOrd="1" destOrd="5" presId="urn:microsoft.com/office/officeart/2005/8/layout/vList4"/>
    <dgm:cxn modelId="{247EAEC2-EBED-4619-A106-10D4C2E1B6C7}" srcId="{DCA59F4E-9226-4760-A025-0BF9CC53FD45}" destId="{F464C38F-48EB-4163-8610-5B0911E0123A}" srcOrd="7" destOrd="0" parTransId="{A19F028C-DD0F-4D69-98F3-ABC729A682A3}" sibTransId="{D8E4A95C-ED6A-4CB5-905A-73102A570D64}"/>
    <dgm:cxn modelId="{060589C8-6225-49E7-AF5D-3613C1A51551}" type="presOf" srcId="{56999C53-BBB0-404A-970C-19F32D09AE5F}" destId="{5B87CC4D-5E3F-4121-9CD3-DB6B36032AC0}" srcOrd="1" destOrd="6" presId="urn:microsoft.com/office/officeart/2005/8/layout/vList4"/>
    <dgm:cxn modelId="{6FEE76CB-A36E-4863-9755-58CF9656D6D3}" srcId="{DCA59F4E-9226-4760-A025-0BF9CC53FD45}" destId="{C2A73813-BD91-4062-B1A8-5BF7BDFFB5F5}" srcOrd="3" destOrd="0" parTransId="{14182678-395C-4832-BE75-5B693E1F8CDF}" sibTransId="{35ED69E2-7CFB-457F-B0F9-67F3A1FE5C4A}"/>
    <dgm:cxn modelId="{1FA298CB-1F6B-4463-A48B-28457FFEA01F}" type="presOf" srcId="{57F2A8EF-2408-4791-8143-8846208D0F1A}" destId="{5B87CC4D-5E3F-4121-9CD3-DB6B36032AC0}" srcOrd="1" destOrd="5" presId="urn:microsoft.com/office/officeart/2005/8/layout/vList4"/>
    <dgm:cxn modelId="{67F767CC-C6CC-4625-8BB9-D7D5B23EE349}" type="presOf" srcId="{C2EF717A-309E-429B-A07F-6FE0ABF687A8}" destId="{5B87CC4D-5E3F-4121-9CD3-DB6B36032AC0}" srcOrd="1" destOrd="10" presId="urn:microsoft.com/office/officeart/2005/8/layout/vList4"/>
    <dgm:cxn modelId="{B716BFCC-95AD-4F8D-8036-6F437AFE0776}" srcId="{B1CF6ED1-B115-409D-8727-D612C57DF186}" destId="{48D15174-8E85-40DB-9A1F-9FDC434E4DC3}" srcOrd="1" destOrd="0" parTransId="{065A1A3C-8016-48CF-B38B-3A33CBC2F7B8}" sibTransId="{DF7BFB4E-2AB1-4CDA-9ACB-6DE4D15A88B8}"/>
    <dgm:cxn modelId="{BF3CE0D4-91C6-4A1A-B0E3-70D6AA5C2C1D}" srcId="{DCA59F4E-9226-4760-A025-0BF9CC53FD45}" destId="{6192FDD6-583C-4AE6-B966-4B5AE4EC1CFA}" srcOrd="6" destOrd="0" parTransId="{D631D006-1AEE-44FA-90A7-DB1D36420685}" sibTransId="{2F0EF852-864B-4611-AB0E-81E9D7F7CBEB}"/>
    <dgm:cxn modelId="{EE45E2D4-178B-4C39-854E-5C76481661A4}" srcId="{DCA59F4E-9226-4760-A025-0BF9CC53FD45}" destId="{AA1F8B9A-FA5C-4FBF-B4B5-115AECFC2BAF}" srcOrd="8" destOrd="0" parTransId="{5234A2BA-0FEC-4789-A401-BBFD9BDED4A7}" sibTransId="{B32A2C21-0729-48EE-BA3B-BA94398A83F3}"/>
    <dgm:cxn modelId="{B89927D5-5D82-46D6-AA8E-CDB13E154F22}" srcId="{B1CF6ED1-B115-409D-8727-D612C57DF186}" destId="{DCA59F4E-9226-4760-A025-0BF9CC53FD45}" srcOrd="0" destOrd="0" parTransId="{6051A0C3-2E2F-4F37-BF81-8FA40359848F}" sibTransId="{DD9672EF-7ACD-41BE-85C0-602910A22FF9}"/>
    <dgm:cxn modelId="{392A7EE1-C32B-4CB6-9EC3-C21AF01043A7}" type="presOf" srcId="{48D15174-8E85-40DB-9A1F-9FDC434E4DC3}" destId="{5B87CC4D-5E3F-4121-9CD3-DB6B36032AC0}" srcOrd="1" destOrd="0" presId="urn:microsoft.com/office/officeart/2005/8/layout/vList4"/>
    <dgm:cxn modelId="{C03A65E4-DD18-476A-B054-43A6E5A31E8B}" srcId="{DCA59F4E-9226-4760-A025-0BF9CC53FD45}" destId="{208B5A9A-E9E7-4AEA-BE05-08B296B36350}" srcOrd="4" destOrd="0" parTransId="{91166906-5093-48D7-952F-04FBC8FA4217}" sibTransId="{6C63DD29-76A4-4034-8596-87DDEF164DC5}"/>
    <dgm:cxn modelId="{885E7FE5-71BE-4CC1-8ED4-E75EC35F8287}" type="presOf" srcId="{C2A73813-BD91-4062-B1A8-5BF7BDFFB5F5}" destId="{70006328-2609-426F-8839-8AF18C177017}" srcOrd="0" destOrd="4" presId="urn:microsoft.com/office/officeart/2005/8/layout/vList4"/>
    <dgm:cxn modelId="{5001EAE9-A2F3-4795-8AFB-46C40DCB5ED4}" type="presOf" srcId="{EF2BD599-A8CB-4C19-ABBE-9712C23D66D4}" destId="{5B87CC4D-5E3F-4121-9CD3-DB6B36032AC0}" srcOrd="1" destOrd="4" presId="urn:microsoft.com/office/officeart/2005/8/layout/vList4"/>
    <dgm:cxn modelId="{F8121BEA-7F05-4731-AA72-DC4AB0C99C60}" type="presOf" srcId="{208B5A9A-E9E7-4AEA-BE05-08B296B36350}" destId="{70006328-2609-426F-8839-8AF18C177017}" srcOrd="0" destOrd="5" presId="urn:microsoft.com/office/officeart/2005/8/layout/vList4"/>
    <dgm:cxn modelId="{DE0FFCEE-B4BA-4500-B0B4-3EDF57471AE9}" srcId="{DCA59F4E-9226-4760-A025-0BF9CC53FD45}" destId="{B22A5189-FA08-4755-A483-ABF9AD342E72}" srcOrd="2" destOrd="0" parTransId="{7FC65EAB-20E1-4305-A943-C90A1139E574}" sibTransId="{EEE0CAEB-AB0D-4CF4-8559-F924CCCDDFB2}"/>
    <dgm:cxn modelId="{9A3B69F2-A008-43BB-B906-C381AC1A876F}" type="presOf" srcId="{D9303B6E-9345-4F8F-B203-410212EE697E}" destId="{70006328-2609-426F-8839-8AF18C177017}" srcOrd="0" destOrd="6" presId="urn:microsoft.com/office/officeart/2005/8/layout/vList4"/>
    <dgm:cxn modelId="{4D56B4F2-01F7-49CA-8BD5-D1311232B391}" srcId="{48D15174-8E85-40DB-9A1F-9FDC434E4DC3}" destId="{745DE7A6-4C77-4D84-A0BB-FA887B922360}" srcOrd="1" destOrd="0" parTransId="{71756988-5E15-4C11-85BC-B438A59EA413}" sibTransId="{A2241EA1-C9CA-4874-B7AC-5EDCA1368DE1}"/>
    <dgm:cxn modelId="{5D6814A5-7689-493C-B3C4-50CC93DC79FD}" type="presParOf" srcId="{57A70D67-AEB2-4724-9481-70BC2D2CBA75}" destId="{725BD1E8-CD1B-4A05-8141-2181115A8F88}" srcOrd="0" destOrd="0" presId="urn:microsoft.com/office/officeart/2005/8/layout/vList4"/>
    <dgm:cxn modelId="{0B6641BC-E2A3-4C01-9AC1-C543D0A7DDD7}" type="presParOf" srcId="{725BD1E8-CD1B-4A05-8141-2181115A8F88}" destId="{70006328-2609-426F-8839-8AF18C177017}" srcOrd="0" destOrd="0" presId="urn:microsoft.com/office/officeart/2005/8/layout/vList4"/>
    <dgm:cxn modelId="{297A5FBB-D9FB-42AE-97DC-F71ED2F277B9}" type="presParOf" srcId="{725BD1E8-CD1B-4A05-8141-2181115A8F88}" destId="{BA6AFFE6-1261-4C38-9B8A-7B26C5C68228}" srcOrd="1" destOrd="0" presId="urn:microsoft.com/office/officeart/2005/8/layout/vList4"/>
    <dgm:cxn modelId="{C70E581E-BFDE-4C9A-96E3-246E4627B96B}" type="presParOf" srcId="{725BD1E8-CD1B-4A05-8141-2181115A8F88}" destId="{888860CF-EFF9-45A0-A9CE-CE441C96D694}" srcOrd="2" destOrd="0" presId="urn:microsoft.com/office/officeart/2005/8/layout/vList4"/>
    <dgm:cxn modelId="{A0D3F535-C01B-4025-A8CD-48B0CC6D65A0}" type="presParOf" srcId="{57A70D67-AEB2-4724-9481-70BC2D2CBA75}" destId="{2F974460-F98B-408A-9256-0FF15DBCBF96}" srcOrd="1" destOrd="0" presId="urn:microsoft.com/office/officeart/2005/8/layout/vList4"/>
    <dgm:cxn modelId="{A0B8FCA7-5611-47A8-AEBC-2B2A7F8C9405}" type="presParOf" srcId="{57A70D67-AEB2-4724-9481-70BC2D2CBA75}" destId="{4EC18FD2-13B1-48E5-BD24-294407B76992}" srcOrd="2" destOrd="0" presId="urn:microsoft.com/office/officeart/2005/8/layout/vList4"/>
    <dgm:cxn modelId="{8D11D471-0494-44EC-8C89-6E7EA2048F32}" type="presParOf" srcId="{4EC18FD2-13B1-48E5-BD24-294407B76992}" destId="{E6D4CEFC-D072-48CA-8A7D-175C2A9B0388}" srcOrd="0" destOrd="0" presId="urn:microsoft.com/office/officeart/2005/8/layout/vList4"/>
    <dgm:cxn modelId="{2564F801-20C9-40A0-988C-3F0913766259}" type="presParOf" srcId="{4EC18FD2-13B1-48E5-BD24-294407B76992}" destId="{27C159DE-F255-4B4D-93C4-7283FB957596}" srcOrd="1" destOrd="0" presId="urn:microsoft.com/office/officeart/2005/8/layout/vList4"/>
    <dgm:cxn modelId="{3ADAC8E4-2A9F-4073-9994-3EEBB35CD8AA}" type="presParOf" srcId="{4EC18FD2-13B1-48E5-BD24-294407B76992}" destId="{5B87CC4D-5E3F-4121-9CD3-DB6B36032AC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3" qsCatId="simple" csTypeId="urn:microsoft.com/office/officeart/2005/8/colors/colorful5" csCatId="colorful" phldr="1"/>
      <dgm:spPr/>
      <dgm:t>
        <a:bodyPr/>
        <a:lstStyle/>
        <a:p>
          <a:endParaRPr lang="en-GB"/>
        </a:p>
      </dgm:t>
    </dgm:pt>
    <dgm:pt modelId="{DFC86D8F-DED1-4BB1-8C07-349C0439F3D3}">
      <dgm:prSet phldrT="[Text]"/>
      <dgm:spPr>
        <a:blipFill rotWithShape="0">
          <a:blip xmlns:r="http://schemas.openxmlformats.org/officeDocument/2006/relationships" r:embed="rId1"/>
          <a:stretch>
            <a:fillRect/>
          </a:stretch>
        </a:blipFill>
      </dgm:spPr>
      <dgm:t>
        <a:bodyPr/>
        <a:lstStyle/>
        <a:p>
          <a:endParaRPr lang="en-GB" dirty="0">
            <a:solidFill>
              <a:schemeClr val="accent2"/>
            </a:solidFill>
          </a:endParaRPr>
        </a:p>
      </dgm:t>
    </dgm:pt>
    <dgm:pt modelId="{A7EF1EF6-4EAD-4EB7-8C97-59240CD126F4}" type="parTrans" cxnId="{F4F522EA-FC49-491A-825E-0B211C83F351}">
      <dgm:prSet/>
      <dgm:spPr/>
      <dgm:t>
        <a:bodyPr/>
        <a:lstStyle/>
        <a:p>
          <a:endParaRPr lang="en-GB"/>
        </a:p>
      </dgm:t>
    </dgm:pt>
    <dgm:pt modelId="{EAA78425-3C12-4DAB-8027-4EAECF7BEF23}" type="sibTrans" cxnId="{F4F522EA-FC49-491A-825E-0B211C83F351}">
      <dgm:prSet/>
      <dgm:spPr/>
      <dgm:t>
        <a:bodyPr/>
        <a:lstStyle/>
        <a:p>
          <a:endParaRPr lang="en-GB"/>
        </a:p>
      </dgm:t>
    </dgm:pt>
    <dgm:pt modelId="{04AF7E75-5F73-45C8-881D-916401FD2868}">
      <dgm:prSet phldrT="[Text]" custT="1"/>
      <dgm:spPr/>
      <dgm:t>
        <a:bodyPr/>
        <a:lstStyle/>
        <a:p>
          <a:endParaRPr lang="en-GB" sz="800" dirty="0">
            <a:solidFill>
              <a:schemeClr val="accent2"/>
            </a:solidFill>
          </a:endParaRPr>
        </a:p>
      </dgm:t>
    </dgm:pt>
    <dgm:pt modelId="{CBEF3495-4ABA-4958-920A-9E98782A1490}" type="parTrans" cxnId="{B85C9C74-9063-4A3B-8495-921A59EFD0F7}">
      <dgm:prSet/>
      <dgm:spPr/>
      <dgm:t>
        <a:bodyPr/>
        <a:lstStyle/>
        <a:p>
          <a:endParaRPr lang="en-GB"/>
        </a:p>
      </dgm:t>
    </dgm:pt>
    <dgm:pt modelId="{EC870551-0A9E-46C0-95A6-A3213607632D}" type="sibTrans" cxnId="{B85C9C74-9063-4A3B-8495-921A59EFD0F7}">
      <dgm:prSet/>
      <dgm:spPr/>
      <dgm:t>
        <a:bodyPr/>
        <a:lstStyle/>
        <a:p>
          <a:endParaRPr lang="en-GB"/>
        </a:p>
      </dgm:t>
    </dgm:pt>
    <dgm:pt modelId="{6A35C0D8-C551-4E01-A9F7-6A25C1DE8DED}">
      <dgm:prSet phldrT="[Text]" custT="1"/>
      <dgm:spPr/>
      <dgm:t>
        <a:bodyPr/>
        <a:lstStyle/>
        <a:p>
          <a:r>
            <a:rPr lang="en-GB" sz="1050" dirty="0">
              <a:solidFill>
                <a:schemeClr val="accent4"/>
              </a:solidFill>
            </a:rPr>
            <a:t>Situations where nothing else will work</a:t>
          </a:r>
        </a:p>
      </dgm:t>
    </dgm:pt>
    <dgm:pt modelId="{1E2AD940-DB16-4FF4-B5D4-7278AF859CE0}" type="parTrans" cxnId="{BD59CA27-549F-48BD-8A3A-C96AA03836DB}">
      <dgm:prSet/>
      <dgm:spPr/>
      <dgm:t>
        <a:bodyPr/>
        <a:lstStyle/>
        <a:p>
          <a:endParaRPr lang="en-GB"/>
        </a:p>
      </dgm:t>
    </dgm:pt>
    <dgm:pt modelId="{CA5AFDF3-A027-4932-BD94-D7C654980A41}" type="sibTrans" cxnId="{BD59CA27-549F-48BD-8A3A-C96AA03836DB}">
      <dgm:prSet/>
      <dgm:spPr/>
      <dgm:t>
        <a:bodyPr/>
        <a:lstStyle/>
        <a:p>
          <a:endParaRPr lang="en-GB"/>
        </a:p>
      </dgm:t>
    </dgm:pt>
    <dgm:pt modelId="{A7FA237D-2E8C-43FB-AB15-AE4643087962}">
      <dgm:prSet phldrT="[Text]"/>
      <dgm:spPr/>
      <dgm:t>
        <a:bodyPr/>
        <a:lstStyle/>
        <a:p>
          <a:endParaRPr lang="en-GB" dirty="0"/>
        </a:p>
      </dgm:t>
    </dgm:pt>
    <dgm:pt modelId="{B5A2A904-4CF0-48B2-8680-AF378F81B60F}" type="parTrans" cxnId="{D61F0F6D-17A3-421B-B15D-05C7D0EF22E9}">
      <dgm:prSet/>
      <dgm:spPr/>
      <dgm:t>
        <a:bodyPr/>
        <a:lstStyle/>
        <a:p>
          <a:endParaRPr lang="en-GB"/>
        </a:p>
      </dgm:t>
    </dgm:pt>
    <dgm:pt modelId="{48B2047C-212B-452C-AA04-E7FDBE8B5146}" type="sibTrans" cxnId="{D61F0F6D-17A3-421B-B15D-05C7D0EF22E9}">
      <dgm:prSet/>
      <dgm:spPr/>
      <dgm:t>
        <a:bodyPr/>
        <a:lstStyle/>
        <a:p>
          <a:endParaRPr lang="en-GB"/>
        </a:p>
      </dgm:t>
    </dgm:pt>
    <dgm:pt modelId="{0075E009-F82E-4BA0-B905-651B0B4B0355}">
      <dgm:prSet custT="1"/>
      <dgm:spPr/>
      <dgm:t>
        <a:bodyPr/>
        <a:lstStyle/>
        <a:p>
          <a:endParaRPr lang="en-GB" sz="1050" dirty="0">
            <a:solidFill>
              <a:schemeClr val="accent4"/>
            </a:solidFill>
          </a:endParaRPr>
        </a:p>
      </dgm:t>
    </dgm:pt>
    <dgm:pt modelId="{6BCAAF8C-5540-4ABA-8053-EF456DE94EDF}" type="parTrans" cxnId="{AA7C8334-37FD-43A8-AC91-2C56CC9F1035}">
      <dgm:prSet/>
      <dgm:spPr/>
      <dgm:t>
        <a:bodyPr/>
        <a:lstStyle/>
        <a:p>
          <a:endParaRPr lang="en-GB"/>
        </a:p>
      </dgm:t>
    </dgm:pt>
    <dgm:pt modelId="{76C31296-055C-48E8-959C-3C94653F6AFE}" type="sibTrans" cxnId="{AA7C8334-37FD-43A8-AC91-2C56CC9F1035}">
      <dgm:prSet/>
      <dgm:spPr/>
      <dgm:t>
        <a:bodyPr/>
        <a:lstStyle/>
        <a:p>
          <a:endParaRPr lang="en-GB"/>
        </a:p>
      </dgm:t>
    </dgm:pt>
    <dgm:pt modelId="{AD0DB2DF-CE00-42AC-9346-F3F3A2F856CE}">
      <dgm:prSet custT="1"/>
      <dgm:spPr/>
      <dgm:t>
        <a:bodyPr/>
        <a:lstStyle/>
        <a:p>
          <a:r>
            <a:rPr lang="en-GB" sz="1050" dirty="0">
              <a:solidFill>
                <a:schemeClr val="accent4"/>
              </a:solidFill>
            </a:rPr>
            <a:t>Often mineral / chemical contamination ( As, B, </a:t>
          </a:r>
          <a:r>
            <a:rPr lang="en-GB" sz="1050" dirty="0" err="1">
              <a:solidFill>
                <a:schemeClr val="accent4"/>
              </a:solidFill>
            </a:rPr>
            <a:t>Pb</a:t>
          </a:r>
          <a:r>
            <a:rPr lang="en-GB" sz="1050" dirty="0">
              <a:solidFill>
                <a:schemeClr val="accent4"/>
              </a:solidFill>
            </a:rPr>
            <a:t>, Cd, Cr, Cu, </a:t>
          </a:r>
          <a:r>
            <a:rPr lang="en-GB" sz="1050" dirty="0" err="1">
              <a:solidFill>
                <a:schemeClr val="accent4"/>
              </a:solidFill>
            </a:rPr>
            <a:t>Sb</a:t>
          </a:r>
          <a:r>
            <a:rPr lang="en-GB" sz="1050" dirty="0">
              <a:solidFill>
                <a:schemeClr val="accent4"/>
              </a:solidFill>
            </a:rPr>
            <a:t> )</a:t>
          </a:r>
        </a:p>
      </dgm:t>
    </dgm:pt>
    <dgm:pt modelId="{B920FF09-7E12-42C4-B8F7-42D7596A3E71}" type="parTrans" cxnId="{4DB25C58-EC23-4608-AB7F-AB01903CD4FF}">
      <dgm:prSet/>
      <dgm:spPr/>
      <dgm:t>
        <a:bodyPr/>
        <a:lstStyle/>
        <a:p>
          <a:endParaRPr lang="en-GB"/>
        </a:p>
      </dgm:t>
    </dgm:pt>
    <dgm:pt modelId="{1FA744A1-0A31-42BE-BD8E-83CE0B4E75BB}" type="sibTrans" cxnId="{4DB25C58-EC23-4608-AB7F-AB01903CD4FF}">
      <dgm:prSet/>
      <dgm:spPr/>
      <dgm:t>
        <a:bodyPr/>
        <a:lstStyle/>
        <a:p>
          <a:endParaRPr lang="en-GB"/>
        </a:p>
      </dgm:t>
    </dgm:pt>
    <dgm:pt modelId="{5812AA52-4EBF-404F-8A77-8C73780B53B0}">
      <dgm:prSet custT="1"/>
      <dgm:spPr/>
      <dgm:t>
        <a:bodyPr/>
        <a:lstStyle/>
        <a:p>
          <a:endParaRPr lang="en-GB" sz="1050" dirty="0">
            <a:solidFill>
              <a:schemeClr val="accent4"/>
            </a:solidFill>
          </a:endParaRPr>
        </a:p>
      </dgm:t>
    </dgm:pt>
    <dgm:pt modelId="{14476D4D-D591-4B5E-8C26-310C6174A595}" type="parTrans" cxnId="{E34960CC-E118-413B-B079-E5CF617C05A7}">
      <dgm:prSet/>
      <dgm:spPr/>
      <dgm:t>
        <a:bodyPr/>
        <a:lstStyle/>
        <a:p>
          <a:endParaRPr lang="en-GB"/>
        </a:p>
      </dgm:t>
    </dgm:pt>
    <dgm:pt modelId="{3A83B59D-CDEC-44EF-A1B6-7ED2632E7BBD}" type="sibTrans" cxnId="{E34960CC-E118-413B-B079-E5CF617C05A7}">
      <dgm:prSet/>
      <dgm:spPr/>
      <dgm:t>
        <a:bodyPr/>
        <a:lstStyle/>
        <a:p>
          <a:endParaRPr lang="en-GB"/>
        </a:p>
      </dgm:t>
    </dgm:pt>
    <dgm:pt modelId="{E59A8449-DA7E-4355-B743-88F8C434DE6B}">
      <dgm:prSet custT="1"/>
      <dgm:spPr/>
      <dgm:t>
        <a:bodyPr/>
        <a:lstStyle/>
        <a:p>
          <a:r>
            <a:rPr lang="en-GB" sz="1050" dirty="0">
              <a:solidFill>
                <a:schemeClr val="accent4"/>
              </a:solidFill>
            </a:rPr>
            <a:t>Also removes pathogens – providing there is no re-contamination</a:t>
          </a:r>
        </a:p>
      </dgm:t>
    </dgm:pt>
    <dgm:pt modelId="{5E92CFC9-3B50-4334-9DC8-965534478AA3}" type="parTrans" cxnId="{018220BB-DBD8-4B17-93BC-D8D50D159842}">
      <dgm:prSet/>
      <dgm:spPr/>
      <dgm:t>
        <a:bodyPr/>
        <a:lstStyle/>
        <a:p>
          <a:endParaRPr lang="en-GB"/>
        </a:p>
      </dgm:t>
    </dgm:pt>
    <dgm:pt modelId="{751734AC-83F1-44C9-A36C-6363FAF641C9}" type="sibTrans" cxnId="{018220BB-DBD8-4B17-93BC-D8D50D159842}">
      <dgm:prSet/>
      <dgm:spPr/>
      <dgm:t>
        <a:bodyPr/>
        <a:lstStyle/>
        <a:p>
          <a:endParaRPr lang="en-GB"/>
        </a:p>
      </dgm:t>
    </dgm:pt>
    <dgm:pt modelId="{48B5A346-AFD2-4EC6-BFC3-E74B3AECD45F}">
      <dgm:prSet custT="1"/>
      <dgm:spPr/>
      <dgm:t>
        <a:bodyPr/>
        <a:lstStyle/>
        <a:p>
          <a:endParaRPr lang="en-GB" sz="1050" dirty="0">
            <a:solidFill>
              <a:schemeClr val="accent4"/>
            </a:solidFill>
          </a:endParaRPr>
        </a:p>
      </dgm:t>
    </dgm:pt>
    <dgm:pt modelId="{D516B071-28A7-49B3-9488-F651EF9E39A3}" type="parTrans" cxnId="{C671B54D-563F-4592-9F5B-F57E1DD4BF1C}">
      <dgm:prSet/>
      <dgm:spPr/>
      <dgm:t>
        <a:bodyPr/>
        <a:lstStyle/>
        <a:p>
          <a:endParaRPr lang="en-GB"/>
        </a:p>
      </dgm:t>
    </dgm:pt>
    <dgm:pt modelId="{A27B8816-2890-4C50-99C1-F3839CA9CE8F}" type="sibTrans" cxnId="{C671B54D-563F-4592-9F5B-F57E1DD4BF1C}">
      <dgm:prSet/>
      <dgm:spPr/>
      <dgm:t>
        <a:bodyPr/>
        <a:lstStyle/>
        <a:p>
          <a:endParaRPr lang="en-GB"/>
        </a:p>
      </dgm:t>
    </dgm:pt>
    <dgm:pt modelId="{9ED7B11F-0D7D-472E-9078-DBF4CD5F9295}">
      <dgm:prSet custT="1"/>
      <dgm:spPr/>
      <dgm:t>
        <a:bodyPr/>
        <a:lstStyle/>
        <a:p>
          <a:r>
            <a:rPr lang="en-GB" sz="1050" dirty="0">
              <a:solidFill>
                <a:schemeClr val="accent4"/>
              </a:solidFill>
            </a:rPr>
            <a:t>Should remove colour-causing organic compounds</a:t>
          </a:r>
        </a:p>
      </dgm:t>
    </dgm:pt>
    <dgm:pt modelId="{20A94945-EB15-4577-9BA9-634F797D5C7A}" type="parTrans" cxnId="{7A3EC5B8-437C-491F-BADB-083E87D24745}">
      <dgm:prSet/>
      <dgm:spPr/>
      <dgm:t>
        <a:bodyPr/>
        <a:lstStyle/>
        <a:p>
          <a:endParaRPr lang="en-GB"/>
        </a:p>
      </dgm:t>
    </dgm:pt>
    <dgm:pt modelId="{E5C87131-923C-4693-AB51-A88FEA7217BD}" type="sibTrans" cxnId="{7A3EC5B8-437C-491F-BADB-083E87D24745}">
      <dgm:prSet/>
      <dgm:spPr/>
      <dgm:t>
        <a:bodyPr/>
        <a:lstStyle/>
        <a:p>
          <a:endParaRPr lang="en-GB"/>
        </a:p>
      </dgm:t>
    </dgm:pt>
    <dgm:pt modelId="{7242D890-B4A9-461A-8352-D39E12B4FDBD}">
      <dgm:prSet/>
      <dgm:spPr/>
      <dgm:t>
        <a:bodyPr/>
        <a:lstStyle/>
        <a:p>
          <a:endParaRPr lang="en-GB" sz="800" dirty="0">
            <a:solidFill>
              <a:schemeClr val="accent2"/>
            </a:solidFill>
          </a:endParaRPr>
        </a:p>
      </dgm:t>
    </dgm:pt>
    <dgm:pt modelId="{46B4B782-159B-4CA6-AD58-695005DE4482}" type="parTrans" cxnId="{9A72A525-CBB9-4F0C-8FAC-D841262EBB32}">
      <dgm:prSet/>
      <dgm:spPr/>
      <dgm:t>
        <a:bodyPr/>
        <a:lstStyle/>
        <a:p>
          <a:endParaRPr lang="en-GB"/>
        </a:p>
      </dgm:t>
    </dgm:pt>
    <dgm:pt modelId="{D5FC11AD-5379-4BD7-9155-D170C4E9313E}" type="sibTrans" cxnId="{9A72A525-CBB9-4F0C-8FAC-D841262EBB32}">
      <dgm:prSet/>
      <dgm:spPr/>
      <dgm:t>
        <a:bodyPr/>
        <a:lstStyle/>
        <a:p>
          <a:endParaRPr lang="en-GB"/>
        </a:p>
      </dgm:t>
    </dgm:pt>
    <dgm:pt modelId="{2FE6AE1C-288E-47EF-AAC7-A67693301D94}">
      <dgm:prSet/>
      <dgm:spPr/>
      <dgm:t>
        <a:bodyPr/>
        <a:lstStyle/>
        <a:p>
          <a:endParaRPr lang="en-GB" sz="800" dirty="0"/>
        </a:p>
      </dgm:t>
    </dgm:pt>
    <dgm:pt modelId="{E7A8BFEC-E5CD-460A-A3E0-ACB01F6AF3A0}" type="parTrans" cxnId="{344BF36D-55DD-4E77-AA78-FC5CD3D24B54}">
      <dgm:prSet/>
      <dgm:spPr/>
      <dgm:t>
        <a:bodyPr/>
        <a:lstStyle/>
        <a:p>
          <a:endParaRPr lang="en-GB"/>
        </a:p>
      </dgm:t>
    </dgm:pt>
    <dgm:pt modelId="{AC78EF53-9A1B-46BD-B7A5-06B6FA9BE1F9}" type="sibTrans" cxnId="{344BF36D-55DD-4E77-AA78-FC5CD3D24B54}">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7A29AE0F-C45A-41F6-804E-D6EF6914CCB5}" type="pres">
      <dgm:prSet presAssocID="{DFC86D8F-DED1-4BB1-8C07-349C0439F3D3}" presName="comp" presStyleCnt="0"/>
      <dgm:spPr/>
    </dgm:pt>
    <dgm:pt modelId="{6E98DA41-4950-488F-96E8-907782F0DA67}" type="pres">
      <dgm:prSet presAssocID="{DFC86D8F-DED1-4BB1-8C07-349C0439F3D3}" presName="box" presStyleLbl="node1" presStyleIdx="0" presStyleCnt="2" custScaleY="211498" custLinFactNeighborX="-545"/>
      <dgm:spPr/>
    </dgm:pt>
    <dgm:pt modelId="{C9B4E1E6-8D3E-48B8-ACE0-0D78D0371D1F}" type="pres">
      <dgm:prSet presAssocID="{DFC86D8F-DED1-4BB1-8C07-349C0439F3D3}" presName="img" presStyleLbl="fgImgPlace1" presStyleIdx="0" presStyleCnt="2" custFlipVert="0" custFlipHor="1" custScaleX="23407" custScaleY="98298" custLinFactX="200000" custLinFactY="99537" custLinFactNeighborX="212638" custLinFactNeighborY="100000"/>
      <dgm:spPr/>
    </dgm:pt>
    <dgm:pt modelId="{5138FA65-648A-468F-A368-060ABBA40F41}" type="pres">
      <dgm:prSet presAssocID="{DFC86D8F-DED1-4BB1-8C07-349C0439F3D3}" presName="text" presStyleLbl="node1" presStyleIdx="0" presStyleCnt="2">
        <dgm:presLayoutVars>
          <dgm:bulletEnabled val="1"/>
        </dgm:presLayoutVars>
      </dgm:prSet>
      <dgm:spPr/>
    </dgm:pt>
    <dgm:pt modelId="{1674896F-B61B-4B3C-8FF4-57E42BBBE09C}" type="pres">
      <dgm:prSet presAssocID="{EAA78425-3C12-4DAB-8027-4EAECF7BEF23}" presName="spacer" presStyleCnt="0"/>
      <dgm:spPr/>
    </dgm:pt>
    <dgm:pt modelId="{06092542-BDBA-48E6-9DE5-804B46B618B4}" type="pres">
      <dgm:prSet presAssocID="{04AF7E75-5F73-45C8-881D-916401FD2868}" presName="comp" presStyleCnt="0"/>
      <dgm:spPr/>
    </dgm:pt>
    <dgm:pt modelId="{DC17C804-6E60-47F4-BB1F-9E983A13DE50}" type="pres">
      <dgm:prSet presAssocID="{04AF7E75-5F73-45C8-881D-916401FD2868}" presName="box" presStyleLbl="node1" presStyleIdx="1" presStyleCnt="2" custLinFactNeighborX="-545"/>
      <dgm:spPr/>
    </dgm:pt>
    <dgm:pt modelId="{A922E5A8-257B-4E1F-AF8F-250A6438EEBB}" type="pres">
      <dgm:prSet presAssocID="{04AF7E75-5F73-45C8-881D-916401FD2868}"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dgm:spPr>
    </dgm:pt>
    <dgm:pt modelId="{BE340036-916B-42E0-97ED-D8EB1932FAF2}" type="pres">
      <dgm:prSet presAssocID="{04AF7E75-5F73-45C8-881D-916401FD2868}" presName="text" presStyleLbl="node1" presStyleIdx="1" presStyleCnt="2">
        <dgm:presLayoutVars>
          <dgm:bulletEnabled val="1"/>
        </dgm:presLayoutVars>
      </dgm:prSet>
      <dgm:spPr/>
    </dgm:pt>
  </dgm:ptLst>
  <dgm:cxnLst>
    <dgm:cxn modelId="{8B835F10-E67B-440E-B868-108ADCED3CFF}" type="presOf" srcId="{AD0DB2DF-CE00-42AC-9346-F3F3A2F856CE}" destId="{DC17C804-6E60-47F4-BB1F-9E983A13DE50}" srcOrd="0" destOrd="3" presId="urn:microsoft.com/office/officeart/2005/8/layout/vList4"/>
    <dgm:cxn modelId="{9A72A525-CBB9-4F0C-8FAC-D841262EBB32}" srcId="{04AF7E75-5F73-45C8-881D-916401FD2868}" destId="{7242D890-B4A9-461A-8352-D39E12B4FDBD}" srcOrd="7" destOrd="0" parTransId="{46B4B782-159B-4CA6-AD58-695005DE4482}" sibTransId="{D5FC11AD-5379-4BD7-9155-D170C4E9313E}"/>
    <dgm:cxn modelId="{BD59CA27-549F-48BD-8A3A-C96AA03836DB}" srcId="{04AF7E75-5F73-45C8-881D-916401FD2868}" destId="{6A35C0D8-C551-4E01-A9F7-6A25C1DE8DED}" srcOrd="0" destOrd="0" parTransId="{1E2AD940-DB16-4FF4-B5D4-7278AF859CE0}" sibTransId="{CA5AFDF3-A027-4932-BD94-D7C654980A41}"/>
    <dgm:cxn modelId="{AA7C8334-37FD-43A8-AC91-2C56CC9F1035}" srcId="{04AF7E75-5F73-45C8-881D-916401FD2868}" destId="{0075E009-F82E-4BA0-B905-651B0B4B0355}" srcOrd="1" destOrd="0" parTransId="{6BCAAF8C-5540-4ABA-8053-EF456DE94EDF}" sibTransId="{76C31296-055C-48E8-959C-3C94653F6AFE}"/>
    <dgm:cxn modelId="{ACE7FA36-669E-44A3-B5AE-368FFDD6D4AC}" type="presOf" srcId="{7242D890-B4A9-461A-8352-D39E12B4FDBD}" destId="{DC17C804-6E60-47F4-BB1F-9E983A13DE50}" srcOrd="0" destOrd="8" presId="urn:microsoft.com/office/officeart/2005/8/layout/vList4"/>
    <dgm:cxn modelId="{40161A3E-CD02-47AA-80B3-979A0A8706B5}" type="presOf" srcId="{0075E009-F82E-4BA0-B905-651B0B4B0355}" destId="{DC17C804-6E60-47F4-BB1F-9E983A13DE50}" srcOrd="0" destOrd="2" presId="urn:microsoft.com/office/officeart/2005/8/layout/vList4"/>
    <dgm:cxn modelId="{079E955D-8019-4545-9519-6D5DD2AD3ED4}" type="presOf" srcId="{2FE6AE1C-288E-47EF-AAC7-A67693301D94}" destId="{DC17C804-6E60-47F4-BB1F-9E983A13DE50}" srcOrd="0" destOrd="9" presId="urn:microsoft.com/office/officeart/2005/8/layout/vList4"/>
    <dgm:cxn modelId="{CA220660-B1EB-401D-8E84-A6EB3A411EC5}" type="presOf" srcId="{B1CF6ED1-B115-409D-8727-D612C57DF186}" destId="{57A70D67-AEB2-4724-9481-70BC2D2CBA75}" srcOrd="0" destOrd="0" presId="urn:microsoft.com/office/officeart/2005/8/layout/vList4"/>
    <dgm:cxn modelId="{8DE2904A-7D55-4FE3-AD4E-879952C5DFE2}" type="presOf" srcId="{9ED7B11F-0D7D-472E-9078-DBF4CD5F9295}" destId="{BE340036-916B-42E0-97ED-D8EB1932FAF2}" srcOrd="1" destOrd="7" presId="urn:microsoft.com/office/officeart/2005/8/layout/vList4"/>
    <dgm:cxn modelId="{D61F0F6D-17A3-421B-B15D-05C7D0EF22E9}" srcId="{DFC86D8F-DED1-4BB1-8C07-349C0439F3D3}" destId="{A7FA237D-2E8C-43FB-AB15-AE4643087962}" srcOrd="0" destOrd="0" parTransId="{B5A2A904-4CF0-48B2-8680-AF378F81B60F}" sibTransId="{48B2047C-212B-452C-AA04-E7FDBE8B5146}"/>
    <dgm:cxn modelId="{C671B54D-563F-4592-9F5B-F57E1DD4BF1C}" srcId="{04AF7E75-5F73-45C8-881D-916401FD2868}" destId="{48B5A346-AFD2-4EC6-BFC3-E74B3AECD45F}" srcOrd="5" destOrd="0" parTransId="{D516B071-28A7-49B3-9488-F651EF9E39A3}" sibTransId="{A27B8816-2890-4C50-99C1-F3839CA9CE8F}"/>
    <dgm:cxn modelId="{344BF36D-55DD-4E77-AA78-FC5CD3D24B54}" srcId="{04AF7E75-5F73-45C8-881D-916401FD2868}" destId="{2FE6AE1C-288E-47EF-AAC7-A67693301D94}" srcOrd="8" destOrd="0" parTransId="{E7A8BFEC-E5CD-460A-A3E0-ACB01F6AF3A0}" sibTransId="{AC78EF53-9A1B-46BD-B7A5-06B6FA9BE1F9}"/>
    <dgm:cxn modelId="{1D691E50-A5DC-49C9-A130-70C650E47EFD}" type="presOf" srcId="{DFC86D8F-DED1-4BB1-8C07-349C0439F3D3}" destId="{6E98DA41-4950-488F-96E8-907782F0DA67}" srcOrd="0" destOrd="0" presId="urn:microsoft.com/office/officeart/2005/8/layout/vList4"/>
    <dgm:cxn modelId="{95C71F71-C8CC-4A16-9C69-9FEC7796868E}" type="presOf" srcId="{E59A8449-DA7E-4355-B743-88F8C434DE6B}" destId="{BE340036-916B-42E0-97ED-D8EB1932FAF2}" srcOrd="1" destOrd="5" presId="urn:microsoft.com/office/officeart/2005/8/layout/vList4"/>
    <dgm:cxn modelId="{5A768672-4473-492B-A5CA-30CCED0381C7}" type="presOf" srcId="{6A35C0D8-C551-4E01-A9F7-6A25C1DE8DED}" destId="{DC17C804-6E60-47F4-BB1F-9E983A13DE50}" srcOrd="0" destOrd="1" presId="urn:microsoft.com/office/officeart/2005/8/layout/vList4"/>
    <dgm:cxn modelId="{B85C9C74-9063-4A3B-8495-921A59EFD0F7}" srcId="{B1CF6ED1-B115-409D-8727-D612C57DF186}" destId="{04AF7E75-5F73-45C8-881D-916401FD2868}" srcOrd="1" destOrd="0" parTransId="{CBEF3495-4ABA-4958-920A-9E98782A1490}" sibTransId="{EC870551-0A9E-46C0-95A6-A3213607632D}"/>
    <dgm:cxn modelId="{A4368C56-1C38-4D90-8C0C-9F7E19EF0B33}" type="presOf" srcId="{E59A8449-DA7E-4355-B743-88F8C434DE6B}" destId="{DC17C804-6E60-47F4-BB1F-9E983A13DE50}" srcOrd="0" destOrd="5" presId="urn:microsoft.com/office/officeart/2005/8/layout/vList4"/>
    <dgm:cxn modelId="{4DB25C58-EC23-4608-AB7F-AB01903CD4FF}" srcId="{04AF7E75-5F73-45C8-881D-916401FD2868}" destId="{AD0DB2DF-CE00-42AC-9346-F3F3A2F856CE}" srcOrd="2" destOrd="0" parTransId="{B920FF09-7E12-42C4-B8F7-42D7596A3E71}" sibTransId="{1FA744A1-0A31-42BE-BD8E-83CE0B4E75BB}"/>
    <dgm:cxn modelId="{1F719178-6D0E-41A4-9C8F-02D99832B2D9}" type="presOf" srcId="{9ED7B11F-0D7D-472E-9078-DBF4CD5F9295}" destId="{DC17C804-6E60-47F4-BB1F-9E983A13DE50}" srcOrd="0" destOrd="7" presId="urn:microsoft.com/office/officeart/2005/8/layout/vList4"/>
    <dgm:cxn modelId="{7351175A-272B-47D6-9230-B3E7F907B85C}" type="presOf" srcId="{2FE6AE1C-288E-47EF-AAC7-A67693301D94}" destId="{BE340036-916B-42E0-97ED-D8EB1932FAF2}" srcOrd="1" destOrd="9" presId="urn:microsoft.com/office/officeart/2005/8/layout/vList4"/>
    <dgm:cxn modelId="{5F53717D-CA9A-459A-AE59-2F50C0810700}" type="presOf" srcId="{0075E009-F82E-4BA0-B905-651B0B4B0355}" destId="{BE340036-916B-42E0-97ED-D8EB1932FAF2}" srcOrd="1" destOrd="2" presId="urn:microsoft.com/office/officeart/2005/8/layout/vList4"/>
    <dgm:cxn modelId="{9E393194-7BA7-4ABA-9503-8CCC739D7BA8}" type="presOf" srcId="{04AF7E75-5F73-45C8-881D-916401FD2868}" destId="{DC17C804-6E60-47F4-BB1F-9E983A13DE50}" srcOrd="0" destOrd="0" presId="urn:microsoft.com/office/officeart/2005/8/layout/vList4"/>
    <dgm:cxn modelId="{40FC15AD-2FE8-428A-AECF-E61AD2F85F9B}" type="presOf" srcId="{04AF7E75-5F73-45C8-881D-916401FD2868}" destId="{BE340036-916B-42E0-97ED-D8EB1932FAF2}" srcOrd="1" destOrd="0" presId="urn:microsoft.com/office/officeart/2005/8/layout/vList4"/>
    <dgm:cxn modelId="{1FD069B1-27DC-43E4-B778-7793DD140821}" type="presOf" srcId="{48B5A346-AFD2-4EC6-BFC3-E74B3AECD45F}" destId="{DC17C804-6E60-47F4-BB1F-9E983A13DE50}" srcOrd="0" destOrd="6" presId="urn:microsoft.com/office/officeart/2005/8/layout/vList4"/>
    <dgm:cxn modelId="{7A3EC5B8-437C-491F-BADB-083E87D24745}" srcId="{04AF7E75-5F73-45C8-881D-916401FD2868}" destId="{9ED7B11F-0D7D-472E-9078-DBF4CD5F9295}" srcOrd="6" destOrd="0" parTransId="{20A94945-EB15-4577-9BA9-634F797D5C7A}" sibTransId="{E5C87131-923C-4693-AB51-A88FEA7217BD}"/>
    <dgm:cxn modelId="{821C53B9-6568-434E-9D70-13DE860F0C3E}" type="presOf" srcId="{48B5A346-AFD2-4EC6-BFC3-E74B3AECD45F}" destId="{BE340036-916B-42E0-97ED-D8EB1932FAF2}" srcOrd="1" destOrd="6" presId="urn:microsoft.com/office/officeart/2005/8/layout/vList4"/>
    <dgm:cxn modelId="{018220BB-DBD8-4B17-93BC-D8D50D159842}" srcId="{04AF7E75-5F73-45C8-881D-916401FD2868}" destId="{E59A8449-DA7E-4355-B743-88F8C434DE6B}" srcOrd="4" destOrd="0" parTransId="{5E92CFC9-3B50-4334-9DC8-965534478AA3}" sibTransId="{751734AC-83F1-44C9-A36C-6363FAF641C9}"/>
    <dgm:cxn modelId="{E57755BE-FA0A-4739-BB4D-700CDF3F0CB0}" type="presOf" srcId="{A7FA237D-2E8C-43FB-AB15-AE4643087962}" destId="{5138FA65-648A-468F-A368-060ABBA40F41}" srcOrd="1" destOrd="1" presId="urn:microsoft.com/office/officeart/2005/8/layout/vList4"/>
    <dgm:cxn modelId="{0AE20FBF-5555-4998-862F-4BB9DCC20385}" type="presOf" srcId="{A7FA237D-2E8C-43FB-AB15-AE4643087962}" destId="{6E98DA41-4950-488F-96E8-907782F0DA67}" srcOrd="0" destOrd="1" presId="urn:microsoft.com/office/officeart/2005/8/layout/vList4"/>
    <dgm:cxn modelId="{BF0807C6-4502-41E4-8D3C-002CBD1839B3}" type="presOf" srcId="{7242D890-B4A9-461A-8352-D39E12B4FDBD}" destId="{BE340036-916B-42E0-97ED-D8EB1932FAF2}" srcOrd="1" destOrd="8" presId="urn:microsoft.com/office/officeart/2005/8/layout/vList4"/>
    <dgm:cxn modelId="{E34960CC-E118-413B-B079-E5CF617C05A7}" srcId="{04AF7E75-5F73-45C8-881D-916401FD2868}" destId="{5812AA52-4EBF-404F-8A77-8C73780B53B0}" srcOrd="3" destOrd="0" parTransId="{14476D4D-D591-4B5E-8C26-310C6174A595}" sibTransId="{3A83B59D-CDEC-44EF-A1B6-7ED2632E7BBD}"/>
    <dgm:cxn modelId="{CC6D7BCE-5C17-4714-830C-6944CD0DCAF7}" type="presOf" srcId="{5812AA52-4EBF-404F-8A77-8C73780B53B0}" destId="{BE340036-916B-42E0-97ED-D8EB1932FAF2}" srcOrd="1" destOrd="4" presId="urn:microsoft.com/office/officeart/2005/8/layout/vList4"/>
    <dgm:cxn modelId="{6C0B16D0-D146-4EA2-91AA-8150A6F85218}" type="presOf" srcId="{6A35C0D8-C551-4E01-A9F7-6A25C1DE8DED}" destId="{BE340036-916B-42E0-97ED-D8EB1932FAF2}" srcOrd="1" destOrd="1" presId="urn:microsoft.com/office/officeart/2005/8/layout/vList4"/>
    <dgm:cxn modelId="{F11524DB-5A37-4BE1-B2DD-6018BA1F58D4}" type="presOf" srcId="{DFC86D8F-DED1-4BB1-8C07-349C0439F3D3}" destId="{5138FA65-648A-468F-A368-060ABBA40F41}" srcOrd="1" destOrd="0" presId="urn:microsoft.com/office/officeart/2005/8/layout/vList4"/>
    <dgm:cxn modelId="{F4F522EA-FC49-491A-825E-0B211C83F351}" srcId="{B1CF6ED1-B115-409D-8727-D612C57DF186}" destId="{DFC86D8F-DED1-4BB1-8C07-349C0439F3D3}" srcOrd="0" destOrd="0" parTransId="{A7EF1EF6-4EAD-4EB7-8C97-59240CD126F4}" sibTransId="{EAA78425-3C12-4DAB-8027-4EAECF7BEF23}"/>
    <dgm:cxn modelId="{A638E1EB-79CF-4BE7-86EE-1288D0D2886C}" type="presOf" srcId="{5812AA52-4EBF-404F-8A77-8C73780B53B0}" destId="{DC17C804-6E60-47F4-BB1F-9E983A13DE50}" srcOrd="0" destOrd="4" presId="urn:microsoft.com/office/officeart/2005/8/layout/vList4"/>
    <dgm:cxn modelId="{C99B2EF6-A4B6-4CEF-80F3-806866664174}" type="presOf" srcId="{AD0DB2DF-CE00-42AC-9346-F3F3A2F856CE}" destId="{BE340036-916B-42E0-97ED-D8EB1932FAF2}" srcOrd="1" destOrd="3" presId="urn:microsoft.com/office/officeart/2005/8/layout/vList4"/>
    <dgm:cxn modelId="{AB71A29E-0B6D-4777-9C49-C63E6A6D19CE}" type="presParOf" srcId="{57A70D67-AEB2-4724-9481-70BC2D2CBA75}" destId="{7A29AE0F-C45A-41F6-804E-D6EF6914CCB5}" srcOrd="0" destOrd="0" presId="urn:microsoft.com/office/officeart/2005/8/layout/vList4"/>
    <dgm:cxn modelId="{BE658E85-0F7B-4116-9C42-5E722821E582}" type="presParOf" srcId="{7A29AE0F-C45A-41F6-804E-D6EF6914CCB5}" destId="{6E98DA41-4950-488F-96E8-907782F0DA67}" srcOrd="0" destOrd="0" presId="urn:microsoft.com/office/officeart/2005/8/layout/vList4"/>
    <dgm:cxn modelId="{D59EF702-F52F-4797-9D8A-D6127B691ED5}" type="presParOf" srcId="{7A29AE0F-C45A-41F6-804E-D6EF6914CCB5}" destId="{C9B4E1E6-8D3E-48B8-ACE0-0D78D0371D1F}" srcOrd="1" destOrd="0" presId="urn:microsoft.com/office/officeart/2005/8/layout/vList4"/>
    <dgm:cxn modelId="{1686C451-06C2-441B-B14C-08887131B995}" type="presParOf" srcId="{7A29AE0F-C45A-41F6-804E-D6EF6914CCB5}" destId="{5138FA65-648A-468F-A368-060ABBA40F41}" srcOrd="2" destOrd="0" presId="urn:microsoft.com/office/officeart/2005/8/layout/vList4"/>
    <dgm:cxn modelId="{956C34C2-7A6C-4FC4-9CC4-7BD8E4FA5DF3}" type="presParOf" srcId="{57A70D67-AEB2-4724-9481-70BC2D2CBA75}" destId="{1674896F-B61B-4B3C-8FF4-57E42BBBE09C}" srcOrd="1" destOrd="0" presId="urn:microsoft.com/office/officeart/2005/8/layout/vList4"/>
    <dgm:cxn modelId="{80D53614-5C63-4E83-9047-BEE5F000AC53}" type="presParOf" srcId="{57A70D67-AEB2-4724-9481-70BC2D2CBA75}" destId="{06092542-BDBA-48E6-9DE5-804B46B618B4}" srcOrd="2" destOrd="0" presId="urn:microsoft.com/office/officeart/2005/8/layout/vList4"/>
    <dgm:cxn modelId="{17EDA151-4EDB-4336-9327-3D06712662F2}" type="presParOf" srcId="{06092542-BDBA-48E6-9DE5-804B46B618B4}" destId="{DC17C804-6E60-47F4-BB1F-9E983A13DE50}" srcOrd="0" destOrd="0" presId="urn:microsoft.com/office/officeart/2005/8/layout/vList4"/>
    <dgm:cxn modelId="{5B1FB589-0B87-413A-AA3D-2DCA4AB3FA14}" type="presParOf" srcId="{06092542-BDBA-48E6-9DE5-804B46B618B4}" destId="{A922E5A8-257B-4E1F-AF8F-250A6438EEBB}" srcOrd="1" destOrd="0" presId="urn:microsoft.com/office/officeart/2005/8/layout/vList4"/>
    <dgm:cxn modelId="{9BDD1A44-9380-443E-8651-F1634090329B}" type="presParOf" srcId="{06092542-BDBA-48E6-9DE5-804B46B618B4}" destId="{BE340036-916B-42E0-97ED-D8EB1932FAF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3" qsCatId="simple" csTypeId="urn:microsoft.com/office/officeart/2005/8/colors/colorful5" csCatId="colorful" phldr="1"/>
      <dgm:spPr/>
      <dgm:t>
        <a:bodyPr/>
        <a:lstStyle/>
        <a:p>
          <a:endParaRPr lang="en-GB"/>
        </a:p>
      </dgm:t>
    </dgm:pt>
    <dgm:pt modelId="{78570D1C-3C35-4DE5-89CE-91D0DC5940A2}">
      <dgm:prSet phldrT="[Text]"/>
      <dgm:spPr/>
      <dgm:t>
        <a:bodyPr/>
        <a:lstStyle/>
        <a:p>
          <a:r>
            <a:rPr lang="en-GB" dirty="0"/>
            <a:t>Several stages of pre-treatment needed to prevent RO fouling</a:t>
          </a:r>
        </a:p>
      </dgm:t>
    </dgm:pt>
    <dgm:pt modelId="{B1D923B4-D1DE-4315-82F3-46B327D095DC}" type="parTrans" cxnId="{0343E3AF-60EB-47A5-9CBD-880DF44F66C1}">
      <dgm:prSet/>
      <dgm:spPr/>
      <dgm:t>
        <a:bodyPr/>
        <a:lstStyle/>
        <a:p>
          <a:endParaRPr lang="en-GB"/>
        </a:p>
      </dgm:t>
    </dgm:pt>
    <dgm:pt modelId="{998705A6-1C5D-446A-9438-16F182A8A0B4}" type="sibTrans" cxnId="{0343E3AF-60EB-47A5-9CBD-880DF44F66C1}">
      <dgm:prSet/>
      <dgm:spPr/>
      <dgm:t>
        <a:bodyPr/>
        <a:lstStyle/>
        <a:p>
          <a:endParaRPr lang="en-GB"/>
        </a:p>
      </dgm:t>
    </dgm:pt>
    <dgm:pt modelId="{D34F3C00-FBEE-4E32-90BD-5559D90957F0}">
      <dgm:prSet phldrT="[Text]"/>
      <dgm:spPr/>
      <dgm:t>
        <a:bodyPr/>
        <a:lstStyle/>
        <a:p>
          <a:endParaRPr lang="en-GB" dirty="0">
            <a:solidFill>
              <a:schemeClr val="accent2"/>
            </a:solidFill>
          </a:endParaRPr>
        </a:p>
      </dgm:t>
    </dgm:pt>
    <dgm:pt modelId="{4EA2456E-7702-4435-B304-B0FBE6DD8F9C}" type="parTrans" cxnId="{5AEAB360-E27B-44E1-9431-37EEE7BCC87A}">
      <dgm:prSet/>
      <dgm:spPr/>
      <dgm:t>
        <a:bodyPr/>
        <a:lstStyle/>
        <a:p>
          <a:endParaRPr lang="en-GB"/>
        </a:p>
      </dgm:t>
    </dgm:pt>
    <dgm:pt modelId="{116788F7-C07B-4466-A92F-C840604019DF}" type="sibTrans" cxnId="{5AEAB360-E27B-44E1-9431-37EEE7BCC87A}">
      <dgm:prSet/>
      <dgm:spPr/>
      <dgm:t>
        <a:bodyPr/>
        <a:lstStyle/>
        <a:p>
          <a:endParaRPr lang="en-GB"/>
        </a:p>
      </dgm:t>
    </dgm:pt>
    <dgm:pt modelId="{E7AF69DE-31AD-456F-973E-9172D0285278}">
      <dgm:prSet phldrT="[Text]"/>
      <dgm:spPr/>
      <dgm:t>
        <a:bodyPr/>
        <a:lstStyle/>
        <a:p>
          <a:r>
            <a:rPr lang="en-GB" dirty="0"/>
            <a:t>Pre-treatment filters often built into unit. Are they sufficient?</a:t>
          </a:r>
        </a:p>
      </dgm:t>
    </dgm:pt>
    <dgm:pt modelId="{67D40BC1-A7F9-4251-A9D2-F8602053F5C1}" type="parTrans" cxnId="{4E12C925-272C-4918-9B42-8151F97CF45B}">
      <dgm:prSet/>
      <dgm:spPr/>
      <dgm:t>
        <a:bodyPr/>
        <a:lstStyle/>
        <a:p>
          <a:endParaRPr lang="en-GB"/>
        </a:p>
      </dgm:t>
    </dgm:pt>
    <dgm:pt modelId="{943CB20A-C923-404E-8FAB-7F425D4C4965}" type="sibTrans" cxnId="{4E12C925-272C-4918-9B42-8151F97CF45B}">
      <dgm:prSet/>
      <dgm:spPr/>
      <dgm:t>
        <a:bodyPr/>
        <a:lstStyle/>
        <a:p>
          <a:endParaRPr lang="en-GB"/>
        </a:p>
      </dgm:t>
    </dgm:pt>
    <dgm:pt modelId="{F27138DD-1092-48DE-BD0D-91C3B18BF93E}">
      <dgm:prSet phldrT="[Text]"/>
      <dgm:spPr/>
      <dgm:t>
        <a:bodyPr/>
        <a:lstStyle/>
        <a:p>
          <a:endParaRPr lang="en-GB" dirty="0">
            <a:solidFill>
              <a:schemeClr val="accent2"/>
            </a:solidFill>
          </a:endParaRPr>
        </a:p>
      </dgm:t>
    </dgm:pt>
    <dgm:pt modelId="{5EFA7AF9-22A2-4C73-8708-BA17D76C7C3D}" type="parTrans" cxnId="{9E0B4763-8366-45BA-B03A-F6686EFBA47A}">
      <dgm:prSet/>
      <dgm:spPr/>
      <dgm:t>
        <a:bodyPr/>
        <a:lstStyle/>
        <a:p>
          <a:endParaRPr lang="en-GB"/>
        </a:p>
      </dgm:t>
    </dgm:pt>
    <dgm:pt modelId="{BE3D2EFD-9DD6-49EC-A0D6-44E5D2EEB69A}" type="sibTrans" cxnId="{9E0B4763-8366-45BA-B03A-F6686EFBA47A}">
      <dgm:prSet/>
      <dgm:spPr/>
      <dgm:t>
        <a:bodyPr/>
        <a:lstStyle/>
        <a:p>
          <a:endParaRPr lang="en-GB"/>
        </a:p>
      </dgm:t>
    </dgm:pt>
    <dgm:pt modelId="{96416803-2B0F-456C-855C-A931E9FA7ED8}">
      <dgm:prSet phldrT="[Text]"/>
      <dgm:spPr/>
      <dgm:t>
        <a:bodyPr/>
        <a:lstStyle/>
        <a:p>
          <a:endParaRPr lang="en-GB" dirty="0">
            <a:solidFill>
              <a:schemeClr val="accent2"/>
            </a:solidFill>
          </a:endParaRPr>
        </a:p>
      </dgm:t>
    </dgm:pt>
    <dgm:pt modelId="{8D9A0EE1-E544-4DED-8AC8-7B704D1BAA38}" type="parTrans" cxnId="{F593894B-5640-445B-83E9-EF578D8FF142}">
      <dgm:prSet/>
      <dgm:spPr/>
      <dgm:t>
        <a:bodyPr/>
        <a:lstStyle/>
        <a:p>
          <a:endParaRPr lang="en-GB"/>
        </a:p>
      </dgm:t>
    </dgm:pt>
    <dgm:pt modelId="{C405A598-E4A9-46C1-8A7B-257E9780CB14}" type="sibTrans" cxnId="{F593894B-5640-445B-83E9-EF578D8FF142}">
      <dgm:prSet/>
      <dgm:spPr/>
      <dgm:t>
        <a:bodyPr/>
        <a:lstStyle/>
        <a:p>
          <a:endParaRPr lang="en-GB"/>
        </a:p>
      </dgm:t>
    </dgm:pt>
    <dgm:pt modelId="{ED497568-23D3-46CD-9D53-9AA7088DE5AB}">
      <dgm:prSet phldrT="[Text]"/>
      <dgm:spPr/>
      <dgm:t>
        <a:bodyPr/>
        <a:lstStyle/>
        <a:p>
          <a:r>
            <a:rPr lang="en-GB" dirty="0"/>
            <a:t>Water CANNOT  be drunk straight from RO – must be </a:t>
          </a:r>
          <a:r>
            <a:rPr lang="en-GB" dirty="0" err="1"/>
            <a:t>remineralised</a:t>
          </a:r>
          <a:endParaRPr lang="en-GB" dirty="0"/>
        </a:p>
      </dgm:t>
    </dgm:pt>
    <dgm:pt modelId="{BF60EEA8-53D6-4A5E-A891-1A17252DB505}" type="parTrans" cxnId="{1C6D1ED0-EDB5-4B8E-BFE0-829FE235941F}">
      <dgm:prSet/>
      <dgm:spPr/>
      <dgm:t>
        <a:bodyPr/>
        <a:lstStyle/>
        <a:p>
          <a:endParaRPr lang="en-GB"/>
        </a:p>
      </dgm:t>
    </dgm:pt>
    <dgm:pt modelId="{8EAF7EB5-B7DF-4629-A57C-B90164EF4C61}" type="sibTrans" cxnId="{1C6D1ED0-EDB5-4B8E-BFE0-829FE235941F}">
      <dgm:prSet/>
      <dgm:spPr/>
      <dgm:t>
        <a:bodyPr/>
        <a:lstStyle/>
        <a:p>
          <a:endParaRPr lang="en-GB"/>
        </a:p>
      </dgm:t>
    </dgm:pt>
    <dgm:pt modelId="{20896F62-3204-45EB-9382-D0F9E99B272F}">
      <dgm:prSet phldrT="[Text]"/>
      <dgm:spPr/>
      <dgm:t>
        <a:bodyPr/>
        <a:lstStyle/>
        <a:p>
          <a:endParaRPr lang="en-GB" dirty="0">
            <a:solidFill>
              <a:schemeClr val="accent2"/>
            </a:solidFill>
          </a:endParaRPr>
        </a:p>
      </dgm:t>
    </dgm:pt>
    <dgm:pt modelId="{074C808F-ADA0-48A0-9973-0BAAE5949A97}" type="parTrans" cxnId="{F692F670-B754-4516-8874-CBE61F5AA6FB}">
      <dgm:prSet/>
      <dgm:spPr/>
      <dgm:t>
        <a:bodyPr/>
        <a:lstStyle/>
        <a:p>
          <a:endParaRPr lang="en-GB"/>
        </a:p>
      </dgm:t>
    </dgm:pt>
    <dgm:pt modelId="{70E949AA-9441-487E-9041-EDCC24A06E42}" type="sibTrans" cxnId="{F692F670-B754-4516-8874-CBE61F5AA6FB}">
      <dgm:prSet/>
      <dgm:spPr/>
      <dgm:t>
        <a:bodyPr/>
        <a:lstStyle/>
        <a:p>
          <a:endParaRPr lang="en-GB"/>
        </a:p>
      </dgm:t>
    </dgm:pt>
    <dgm:pt modelId="{56D35C45-C6B6-4B81-850E-D1C4C45DE9A9}">
      <dgm:prSet phldrT="[Text]"/>
      <dgm:spPr/>
      <dgm:t>
        <a:bodyPr/>
        <a:lstStyle/>
        <a:p>
          <a:r>
            <a:rPr lang="en-GB" dirty="0">
              <a:solidFill>
                <a:schemeClr val="accent4"/>
              </a:solidFill>
            </a:rPr>
            <a:t>RO water is corrosive to pipework (and humans!)</a:t>
          </a:r>
        </a:p>
      </dgm:t>
    </dgm:pt>
    <dgm:pt modelId="{84BB6CB2-6A62-47E0-A001-1D7EEC3EF36D}" type="parTrans" cxnId="{79C93624-869F-416B-A54D-FF83174D04FE}">
      <dgm:prSet/>
      <dgm:spPr/>
      <dgm:t>
        <a:bodyPr/>
        <a:lstStyle/>
        <a:p>
          <a:endParaRPr lang="en-GB"/>
        </a:p>
      </dgm:t>
    </dgm:pt>
    <dgm:pt modelId="{80818B55-9AD4-4A5F-8D54-C69C9C01E343}" type="sibTrans" cxnId="{79C93624-869F-416B-A54D-FF83174D04FE}">
      <dgm:prSet/>
      <dgm:spPr/>
      <dgm:t>
        <a:bodyPr/>
        <a:lstStyle/>
        <a:p>
          <a:endParaRPr lang="en-GB"/>
        </a:p>
      </dgm:t>
    </dgm:pt>
    <dgm:pt modelId="{08255E7A-FF88-440B-9573-0A5A77AD78CD}">
      <dgm:prSet phldrT="[Text]"/>
      <dgm:spPr/>
      <dgm:t>
        <a:bodyPr/>
        <a:lstStyle/>
        <a:p>
          <a:endParaRPr lang="en-GB" dirty="0">
            <a:solidFill>
              <a:schemeClr val="accent4"/>
            </a:solidFill>
          </a:endParaRPr>
        </a:p>
      </dgm:t>
    </dgm:pt>
    <dgm:pt modelId="{45C43696-FD90-4837-B7C1-A44707A0D8EF}" type="parTrans" cxnId="{D6AC189D-A8A5-48B5-83CE-FEC8C37ECBB7}">
      <dgm:prSet/>
      <dgm:spPr/>
      <dgm:t>
        <a:bodyPr/>
        <a:lstStyle/>
        <a:p>
          <a:endParaRPr lang="en-GB"/>
        </a:p>
      </dgm:t>
    </dgm:pt>
    <dgm:pt modelId="{B6945C82-CE01-4B06-A483-CE391C3C45C8}" type="sibTrans" cxnId="{D6AC189D-A8A5-48B5-83CE-FEC8C37ECBB7}">
      <dgm:prSet/>
      <dgm:spPr/>
      <dgm:t>
        <a:bodyPr/>
        <a:lstStyle/>
        <a:p>
          <a:endParaRPr lang="en-GB"/>
        </a:p>
      </dgm:t>
    </dgm:pt>
    <dgm:pt modelId="{9CC54200-B164-4D00-9B18-35DF888F9B19}">
      <dgm:prSet phldrT="[Text]"/>
      <dgm:spPr/>
      <dgm:t>
        <a:bodyPr/>
        <a:lstStyle/>
        <a:p>
          <a:r>
            <a:rPr lang="en-GB" dirty="0">
              <a:solidFill>
                <a:schemeClr val="accent4"/>
              </a:solidFill>
            </a:rPr>
            <a:t>Membranes may be cleaned (for PWS usually replaced – running cost)</a:t>
          </a:r>
        </a:p>
      </dgm:t>
    </dgm:pt>
    <dgm:pt modelId="{FF980ECC-B8BF-4741-8ADF-A5A35EBFDFDC}" type="parTrans" cxnId="{4257CEB2-DDC6-45A9-9C1F-0D61143DC641}">
      <dgm:prSet/>
      <dgm:spPr/>
      <dgm:t>
        <a:bodyPr/>
        <a:lstStyle/>
        <a:p>
          <a:endParaRPr lang="en-GB"/>
        </a:p>
      </dgm:t>
    </dgm:pt>
    <dgm:pt modelId="{29951FFD-4586-446F-9529-CE44CF113ED5}" type="sibTrans" cxnId="{4257CEB2-DDC6-45A9-9C1F-0D61143DC641}">
      <dgm:prSet/>
      <dgm:spPr/>
      <dgm:t>
        <a:bodyPr/>
        <a:lstStyle/>
        <a:p>
          <a:endParaRPr lang="en-GB"/>
        </a:p>
      </dgm:t>
    </dgm:pt>
    <dgm:pt modelId="{539B9AD6-1F34-4E29-A4E4-C131E4F6957A}">
      <dgm:prSet phldrT="[Text]"/>
      <dgm:spPr/>
      <dgm:t>
        <a:bodyPr/>
        <a:lstStyle/>
        <a:p>
          <a:endParaRPr lang="en-GB" dirty="0">
            <a:solidFill>
              <a:schemeClr val="accent4"/>
            </a:solidFill>
          </a:endParaRPr>
        </a:p>
      </dgm:t>
    </dgm:pt>
    <dgm:pt modelId="{BA46690D-5C28-45F7-892F-636C644BD9D1}" type="parTrans" cxnId="{557EF546-7714-44AD-9F37-F6C626641177}">
      <dgm:prSet/>
      <dgm:spPr/>
      <dgm:t>
        <a:bodyPr/>
        <a:lstStyle/>
        <a:p>
          <a:endParaRPr lang="en-GB"/>
        </a:p>
      </dgm:t>
    </dgm:pt>
    <dgm:pt modelId="{884DCD17-66C8-40D5-83A0-0BA48D06D5B4}" type="sibTrans" cxnId="{557EF546-7714-44AD-9F37-F6C626641177}">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398CCEB5-D60A-4A4B-B9EB-260D03A8D950}" type="pres">
      <dgm:prSet presAssocID="{96416803-2B0F-456C-855C-A931E9FA7ED8}" presName="comp" presStyleCnt="0"/>
      <dgm:spPr/>
    </dgm:pt>
    <dgm:pt modelId="{62C2D245-5C7D-485F-A94F-27E3358CFCF5}" type="pres">
      <dgm:prSet presAssocID="{96416803-2B0F-456C-855C-A931E9FA7ED8}" presName="box" presStyleLbl="node1" presStyleIdx="0" presStyleCnt="1"/>
      <dgm:spPr/>
    </dgm:pt>
    <dgm:pt modelId="{0F3FD95D-8C14-4DD3-926B-3A4868874729}" type="pres">
      <dgm:prSet presAssocID="{96416803-2B0F-456C-855C-A931E9FA7ED8}" presName="img" presStyleLbl="fgImgPlace1" presStyleIdx="0" presStyleCnt="1" custScaleX="125834" custScaleY="65678" custLinFactNeighborX="-7500"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45000" r="-45000"/>
          </a:stretch>
        </a:blipFill>
      </dgm:spPr>
    </dgm:pt>
    <dgm:pt modelId="{96794D35-B98F-484A-AFA3-E554191912D0}" type="pres">
      <dgm:prSet presAssocID="{96416803-2B0F-456C-855C-A931E9FA7ED8}" presName="text" presStyleLbl="node1" presStyleIdx="0" presStyleCnt="1">
        <dgm:presLayoutVars>
          <dgm:bulletEnabled val="1"/>
        </dgm:presLayoutVars>
      </dgm:prSet>
      <dgm:spPr/>
    </dgm:pt>
  </dgm:ptLst>
  <dgm:cxnLst>
    <dgm:cxn modelId="{A79E0E0B-2175-4B7B-9616-6BCA424473F2}" type="presOf" srcId="{ED497568-23D3-46CD-9D53-9AA7088DE5AB}" destId="{62C2D245-5C7D-485F-A94F-27E3358CFCF5}" srcOrd="0" destOrd="6" presId="urn:microsoft.com/office/officeart/2005/8/layout/vList4"/>
    <dgm:cxn modelId="{488AD413-3262-4A16-8AC6-FD8CB03D73F9}" type="presOf" srcId="{539B9AD6-1F34-4E29-A4E4-C131E4F6957A}" destId="{96794D35-B98F-484A-AFA3-E554191912D0}" srcOrd="1" destOrd="9" presId="urn:microsoft.com/office/officeart/2005/8/layout/vList4"/>
    <dgm:cxn modelId="{79C93624-869F-416B-A54D-FF83174D04FE}" srcId="{96416803-2B0F-456C-855C-A931E9FA7ED8}" destId="{56D35C45-C6B6-4B81-850E-D1C4C45DE9A9}" srcOrd="7" destOrd="0" parTransId="{84BB6CB2-6A62-47E0-A001-1D7EEC3EF36D}" sibTransId="{80818B55-9AD4-4A5F-8D54-C69C9C01E343}"/>
    <dgm:cxn modelId="{4E12C925-272C-4918-9B42-8151F97CF45B}" srcId="{96416803-2B0F-456C-855C-A931E9FA7ED8}" destId="{E7AF69DE-31AD-456F-973E-9172D0285278}" srcOrd="3" destOrd="0" parTransId="{67D40BC1-A7F9-4251-A9D2-F8602053F5C1}" sibTransId="{943CB20A-C923-404E-8FAB-7F425D4C4965}"/>
    <dgm:cxn modelId="{2BD4CD27-2E8C-40AA-8CF0-8BD2079DFA69}" type="presOf" srcId="{20896F62-3204-45EB-9382-D0F9E99B272F}" destId="{96794D35-B98F-484A-AFA3-E554191912D0}" srcOrd="1" destOrd="5" presId="urn:microsoft.com/office/officeart/2005/8/layout/vList4"/>
    <dgm:cxn modelId="{5AEAB360-E27B-44E1-9431-37EEE7BCC87A}" srcId="{96416803-2B0F-456C-855C-A931E9FA7ED8}" destId="{D34F3C00-FBEE-4E32-90BD-5559D90957F0}" srcOrd="0" destOrd="0" parTransId="{4EA2456E-7702-4435-B304-B0FBE6DD8F9C}" sibTransId="{116788F7-C07B-4466-A92F-C840604019DF}"/>
    <dgm:cxn modelId="{0C5DDD62-8C1E-40D0-873E-A2748E4A4D35}" type="presOf" srcId="{F27138DD-1092-48DE-BD0D-91C3B18BF93E}" destId="{96794D35-B98F-484A-AFA3-E554191912D0}" srcOrd="1" destOrd="3" presId="urn:microsoft.com/office/officeart/2005/8/layout/vList4"/>
    <dgm:cxn modelId="{9E0B4763-8366-45BA-B03A-F6686EFBA47A}" srcId="{96416803-2B0F-456C-855C-A931E9FA7ED8}" destId="{F27138DD-1092-48DE-BD0D-91C3B18BF93E}" srcOrd="2" destOrd="0" parTransId="{5EFA7AF9-22A2-4C73-8708-BA17D76C7C3D}" sibTransId="{BE3D2EFD-9DD6-49EC-A0D6-44E5D2EEB69A}"/>
    <dgm:cxn modelId="{557EF546-7714-44AD-9F37-F6C626641177}" srcId="{96416803-2B0F-456C-855C-A931E9FA7ED8}" destId="{539B9AD6-1F34-4E29-A4E4-C131E4F6957A}" srcOrd="8" destOrd="0" parTransId="{BA46690D-5C28-45F7-892F-636C644BD9D1}" sibTransId="{884DCD17-66C8-40D5-83A0-0BA48D06D5B4}"/>
    <dgm:cxn modelId="{F593894B-5640-445B-83E9-EF578D8FF142}" srcId="{B1CF6ED1-B115-409D-8727-D612C57DF186}" destId="{96416803-2B0F-456C-855C-A931E9FA7ED8}" srcOrd="0" destOrd="0" parTransId="{8D9A0EE1-E544-4DED-8AC8-7B704D1BAA38}" sibTransId="{C405A598-E4A9-46C1-8A7B-257E9780CB14}"/>
    <dgm:cxn modelId="{47F7EE6B-0761-49C1-937C-644EC418F142}" type="presOf" srcId="{08255E7A-FF88-440B-9573-0A5A77AD78CD}" destId="{96794D35-B98F-484A-AFA3-E554191912D0}" srcOrd="1" destOrd="7" presId="urn:microsoft.com/office/officeart/2005/8/layout/vList4"/>
    <dgm:cxn modelId="{B1D56F70-4A68-4924-A117-C8ADD540C9FA}" type="presOf" srcId="{9CC54200-B164-4D00-9B18-35DF888F9B19}" destId="{62C2D245-5C7D-485F-A94F-27E3358CFCF5}" srcOrd="0" destOrd="10" presId="urn:microsoft.com/office/officeart/2005/8/layout/vList4"/>
    <dgm:cxn modelId="{F692F670-B754-4516-8874-CBE61F5AA6FB}" srcId="{96416803-2B0F-456C-855C-A931E9FA7ED8}" destId="{20896F62-3204-45EB-9382-D0F9E99B272F}" srcOrd="4" destOrd="0" parTransId="{074C808F-ADA0-48A0-9973-0BAAE5949A97}" sibTransId="{70E949AA-9441-487E-9041-EDCC24A06E42}"/>
    <dgm:cxn modelId="{9E0D5C52-31F9-462A-ABDA-7B5998A9A8EE}" type="presOf" srcId="{78570D1C-3C35-4DE5-89CE-91D0DC5940A2}" destId="{96794D35-B98F-484A-AFA3-E554191912D0}" srcOrd="1" destOrd="2" presId="urn:microsoft.com/office/officeart/2005/8/layout/vList4"/>
    <dgm:cxn modelId="{57D92558-29E0-4084-AFD3-4D0F2DE532D4}" type="presOf" srcId="{56D35C45-C6B6-4B81-850E-D1C4C45DE9A9}" destId="{62C2D245-5C7D-485F-A94F-27E3358CFCF5}" srcOrd="0" destOrd="8" presId="urn:microsoft.com/office/officeart/2005/8/layout/vList4"/>
    <dgm:cxn modelId="{C4F86381-591A-42C3-BC98-D6CD4666AA26}" type="presOf" srcId="{20896F62-3204-45EB-9382-D0F9E99B272F}" destId="{62C2D245-5C7D-485F-A94F-27E3358CFCF5}" srcOrd="0" destOrd="5" presId="urn:microsoft.com/office/officeart/2005/8/layout/vList4"/>
    <dgm:cxn modelId="{B27F4B84-86C4-402B-9E74-F8D9238E09E6}" type="presOf" srcId="{ED497568-23D3-46CD-9D53-9AA7088DE5AB}" destId="{96794D35-B98F-484A-AFA3-E554191912D0}" srcOrd="1" destOrd="6" presId="urn:microsoft.com/office/officeart/2005/8/layout/vList4"/>
    <dgm:cxn modelId="{FB9F3B87-BF12-4076-B721-5ECFE2DC3FA9}" type="presOf" srcId="{9CC54200-B164-4D00-9B18-35DF888F9B19}" destId="{96794D35-B98F-484A-AFA3-E554191912D0}" srcOrd="1" destOrd="10" presId="urn:microsoft.com/office/officeart/2005/8/layout/vList4"/>
    <dgm:cxn modelId="{D6AC189D-A8A5-48B5-83CE-FEC8C37ECBB7}" srcId="{96416803-2B0F-456C-855C-A931E9FA7ED8}" destId="{08255E7A-FF88-440B-9573-0A5A77AD78CD}" srcOrd="6" destOrd="0" parTransId="{45C43696-FD90-4837-B7C1-A44707A0D8EF}" sibTransId="{B6945C82-CE01-4B06-A483-CE391C3C45C8}"/>
    <dgm:cxn modelId="{D5D89CA2-E360-4A69-8C55-5E9C9AEC3741}" type="presOf" srcId="{56D35C45-C6B6-4B81-850E-D1C4C45DE9A9}" destId="{96794D35-B98F-484A-AFA3-E554191912D0}" srcOrd="1" destOrd="8" presId="urn:microsoft.com/office/officeart/2005/8/layout/vList4"/>
    <dgm:cxn modelId="{97F46FAF-FE49-4BE4-A1BD-73648BCE0DF6}" type="presOf" srcId="{B1CF6ED1-B115-409D-8727-D612C57DF186}" destId="{57A70D67-AEB2-4724-9481-70BC2D2CBA75}" srcOrd="0" destOrd="0" presId="urn:microsoft.com/office/officeart/2005/8/layout/vList4"/>
    <dgm:cxn modelId="{0343E3AF-60EB-47A5-9CBD-880DF44F66C1}" srcId="{96416803-2B0F-456C-855C-A931E9FA7ED8}" destId="{78570D1C-3C35-4DE5-89CE-91D0DC5940A2}" srcOrd="1" destOrd="0" parTransId="{B1D923B4-D1DE-4315-82F3-46B327D095DC}" sibTransId="{998705A6-1C5D-446A-9438-16F182A8A0B4}"/>
    <dgm:cxn modelId="{49B87AB2-4D32-40F3-9148-8E8161F25349}" type="presOf" srcId="{E7AF69DE-31AD-456F-973E-9172D0285278}" destId="{96794D35-B98F-484A-AFA3-E554191912D0}" srcOrd="1" destOrd="4" presId="urn:microsoft.com/office/officeart/2005/8/layout/vList4"/>
    <dgm:cxn modelId="{4257CEB2-DDC6-45A9-9C1F-0D61143DC641}" srcId="{96416803-2B0F-456C-855C-A931E9FA7ED8}" destId="{9CC54200-B164-4D00-9B18-35DF888F9B19}" srcOrd="9" destOrd="0" parTransId="{FF980ECC-B8BF-4741-8ADF-A5A35EBFDFDC}" sibTransId="{29951FFD-4586-446F-9529-CE44CF113ED5}"/>
    <dgm:cxn modelId="{6F6EF5B9-EC62-471A-964C-5FB09F842D5B}" type="presOf" srcId="{78570D1C-3C35-4DE5-89CE-91D0DC5940A2}" destId="{62C2D245-5C7D-485F-A94F-27E3358CFCF5}" srcOrd="0" destOrd="2" presId="urn:microsoft.com/office/officeart/2005/8/layout/vList4"/>
    <dgm:cxn modelId="{4F8880C3-C584-4681-9D2B-46A6A874C6E0}" type="presOf" srcId="{F27138DD-1092-48DE-BD0D-91C3B18BF93E}" destId="{62C2D245-5C7D-485F-A94F-27E3358CFCF5}" srcOrd="0" destOrd="3" presId="urn:microsoft.com/office/officeart/2005/8/layout/vList4"/>
    <dgm:cxn modelId="{6A2F76C5-E22A-46E2-8BB0-BB5E3194936F}" type="presOf" srcId="{D34F3C00-FBEE-4E32-90BD-5559D90957F0}" destId="{96794D35-B98F-484A-AFA3-E554191912D0}" srcOrd="1" destOrd="1" presId="urn:microsoft.com/office/officeart/2005/8/layout/vList4"/>
    <dgm:cxn modelId="{914B35CC-7676-4FC5-A7AC-A8C4705D9D24}" type="presOf" srcId="{539B9AD6-1F34-4E29-A4E4-C131E4F6957A}" destId="{62C2D245-5C7D-485F-A94F-27E3358CFCF5}" srcOrd="0" destOrd="9" presId="urn:microsoft.com/office/officeart/2005/8/layout/vList4"/>
    <dgm:cxn modelId="{4E66C7CF-6DB0-49B1-BEC9-2C77BBF4A379}" type="presOf" srcId="{08255E7A-FF88-440B-9573-0A5A77AD78CD}" destId="{62C2D245-5C7D-485F-A94F-27E3358CFCF5}" srcOrd="0" destOrd="7" presId="urn:microsoft.com/office/officeart/2005/8/layout/vList4"/>
    <dgm:cxn modelId="{1C6D1ED0-EDB5-4B8E-BFE0-829FE235941F}" srcId="{96416803-2B0F-456C-855C-A931E9FA7ED8}" destId="{ED497568-23D3-46CD-9D53-9AA7088DE5AB}" srcOrd="5" destOrd="0" parTransId="{BF60EEA8-53D6-4A5E-A891-1A17252DB505}" sibTransId="{8EAF7EB5-B7DF-4629-A57C-B90164EF4C61}"/>
    <dgm:cxn modelId="{829141E0-37E5-481E-9B5B-0D37B66957FF}" type="presOf" srcId="{D34F3C00-FBEE-4E32-90BD-5559D90957F0}" destId="{62C2D245-5C7D-485F-A94F-27E3358CFCF5}" srcOrd="0" destOrd="1" presId="urn:microsoft.com/office/officeart/2005/8/layout/vList4"/>
    <dgm:cxn modelId="{D35B6BE7-E6F1-4DDB-8D9A-096025775622}" type="presOf" srcId="{96416803-2B0F-456C-855C-A931E9FA7ED8}" destId="{96794D35-B98F-484A-AFA3-E554191912D0}" srcOrd="1" destOrd="0" presId="urn:microsoft.com/office/officeart/2005/8/layout/vList4"/>
    <dgm:cxn modelId="{19C078F6-2168-4F8D-A50F-99CBB0C04035}" type="presOf" srcId="{E7AF69DE-31AD-456F-973E-9172D0285278}" destId="{62C2D245-5C7D-485F-A94F-27E3358CFCF5}" srcOrd="0" destOrd="4" presId="urn:microsoft.com/office/officeart/2005/8/layout/vList4"/>
    <dgm:cxn modelId="{08B301FF-522B-432C-BA90-17295636C896}" type="presOf" srcId="{96416803-2B0F-456C-855C-A931E9FA7ED8}" destId="{62C2D245-5C7D-485F-A94F-27E3358CFCF5}" srcOrd="0" destOrd="0" presId="urn:microsoft.com/office/officeart/2005/8/layout/vList4"/>
    <dgm:cxn modelId="{FD3F792E-2B04-4780-B9AD-4D13DDDB4E19}" type="presParOf" srcId="{57A70D67-AEB2-4724-9481-70BC2D2CBA75}" destId="{398CCEB5-D60A-4A4B-B9EB-260D03A8D950}" srcOrd="0" destOrd="0" presId="urn:microsoft.com/office/officeart/2005/8/layout/vList4"/>
    <dgm:cxn modelId="{B7498625-926F-4F63-982B-5E6229B8F2CF}" type="presParOf" srcId="{398CCEB5-D60A-4A4B-B9EB-260D03A8D950}" destId="{62C2D245-5C7D-485F-A94F-27E3358CFCF5}" srcOrd="0" destOrd="0" presId="urn:microsoft.com/office/officeart/2005/8/layout/vList4"/>
    <dgm:cxn modelId="{2D5DF60B-B076-4038-8A98-2CD624BC7172}" type="presParOf" srcId="{398CCEB5-D60A-4A4B-B9EB-260D03A8D950}" destId="{0F3FD95D-8C14-4DD3-926B-3A4868874729}" srcOrd="1" destOrd="0" presId="urn:microsoft.com/office/officeart/2005/8/layout/vList4"/>
    <dgm:cxn modelId="{60AB3874-2F48-42B2-9E4E-37EC9DFCB4CC}" type="presParOf" srcId="{398CCEB5-D60A-4A4B-B9EB-260D03A8D950}" destId="{96794D35-B98F-484A-AFA3-E554191912D0}"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CF6ED1-B115-409D-8727-D612C57DF186}" type="doc">
      <dgm:prSet loTypeId="urn:microsoft.com/office/officeart/2005/8/layout/vList4" loCatId="picture" qsTypeId="urn:microsoft.com/office/officeart/2005/8/quickstyle/simple3" qsCatId="simple" csTypeId="urn:microsoft.com/office/officeart/2005/8/colors/colorful5" csCatId="colorful" phldr="1"/>
      <dgm:spPr/>
      <dgm:t>
        <a:bodyPr/>
        <a:lstStyle/>
        <a:p>
          <a:endParaRPr lang="en-GB"/>
        </a:p>
      </dgm:t>
    </dgm:pt>
    <dgm:pt modelId="{0B843B19-CF4D-448F-8DB9-49710FE80D58}">
      <dgm:prSet/>
      <dgm:spPr/>
      <dgm:t>
        <a:bodyPr/>
        <a:lstStyle/>
        <a:p>
          <a:r>
            <a:rPr lang="en-GB" dirty="0"/>
            <a:t>May be installed as an “over the top” solution by inexperienced engineers</a:t>
          </a:r>
        </a:p>
      </dgm:t>
    </dgm:pt>
    <dgm:pt modelId="{D9CE815F-8813-4DDC-AFDE-EF5DE239A47F}" type="parTrans" cxnId="{CDE326B1-E03B-447D-9215-B8B22FFFF5E7}">
      <dgm:prSet/>
      <dgm:spPr/>
      <dgm:t>
        <a:bodyPr/>
        <a:lstStyle/>
        <a:p>
          <a:endParaRPr lang="en-GB">
            <a:solidFill>
              <a:schemeClr val="accent6"/>
            </a:solidFill>
          </a:endParaRPr>
        </a:p>
      </dgm:t>
    </dgm:pt>
    <dgm:pt modelId="{9F24C64F-1B99-4316-A7A1-B4D369A6FD23}" type="sibTrans" cxnId="{CDE326B1-E03B-447D-9215-B8B22FFFF5E7}">
      <dgm:prSet/>
      <dgm:spPr/>
      <dgm:t>
        <a:bodyPr/>
        <a:lstStyle/>
        <a:p>
          <a:endParaRPr lang="en-GB">
            <a:solidFill>
              <a:schemeClr val="accent6"/>
            </a:solidFill>
          </a:endParaRPr>
        </a:p>
      </dgm:t>
    </dgm:pt>
    <dgm:pt modelId="{B570E946-A7FF-41FF-BFB6-ECBCB9948831}">
      <dgm:prSet/>
      <dgm:spPr/>
      <dgm:t>
        <a:bodyPr/>
        <a:lstStyle/>
        <a:p>
          <a:endParaRPr lang="en-GB" dirty="0">
            <a:solidFill>
              <a:schemeClr val="accent6"/>
            </a:solidFill>
          </a:endParaRPr>
        </a:p>
      </dgm:t>
    </dgm:pt>
    <dgm:pt modelId="{855CA8B4-8CCB-45FE-9C0A-F5A9C3381359}" type="parTrans" cxnId="{6DE0DA81-3F6C-449D-BAB0-AFDC6C75E1F2}">
      <dgm:prSet/>
      <dgm:spPr/>
      <dgm:t>
        <a:bodyPr/>
        <a:lstStyle/>
        <a:p>
          <a:endParaRPr lang="en-GB">
            <a:solidFill>
              <a:schemeClr val="accent6"/>
            </a:solidFill>
          </a:endParaRPr>
        </a:p>
      </dgm:t>
    </dgm:pt>
    <dgm:pt modelId="{BE19A5D4-1337-4CC3-B7AD-D2FCA8B1DDDD}" type="sibTrans" cxnId="{6DE0DA81-3F6C-449D-BAB0-AFDC6C75E1F2}">
      <dgm:prSet/>
      <dgm:spPr/>
      <dgm:t>
        <a:bodyPr/>
        <a:lstStyle/>
        <a:p>
          <a:endParaRPr lang="en-GB">
            <a:solidFill>
              <a:schemeClr val="accent6"/>
            </a:solidFill>
          </a:endParaRPr>
        </a:p>
      </dgm:t>
    </dgm:pt>
    <dgm:pt modelId="{21DAE21B-5162-427A-ADE7-1A70986B181F}">
      <dgm:prSet/>
      <dgm:spPr/>
      <dgm:t>
        <a:bodyPr/>
        <a:lstStyle/>
        <a:p>
          <a:r>
            <a:rPr lang="en-GB" dirty="0"/>
            <a:t>How do you know the membrane has not been breached? (monitor for contaminant)</a:t>
          </a:r>
        </a:p>
      </dgm:t>
    </dgm:pt>
    <dgm:pt modelId="{D970543E-2859-4B63-9E9B-2AE7420DAA77}" type="parTrans" cxnId="{398D7CF5-3227-4701-8585-A67004A9CE9F}">
      <dgm:prSet/>
      <dgm:spPr/>
      <dgm:t>
        <a:bodyPr/>
        <a:lstStyle/>
        <a:p>
          <a:endParaRPr lang="en-GB">
            <a:solidFill>
              <a:schemeClr val="accent6"/>
            </a:solidFill>
          </a:endParaRPr>
        </a:p>
      </dgm:t>
    </dgm:pt>
    <dgm:pt modelId="{6BA99C22-6D91-4517-81A9-F3C4A9705F84}" type="sibTrans" cxnId="{398D7CF5-3227-4701-8585-A67004A9CE9F}">
      <dgm:prSet/>
      <dgm:spPr/>
      <dgm:t>
        <a:bodyPr/>
        <a:lstStyle/>
        <a:p>
          <a:endParaRPr lang="en-GB">
            <a:solidFill>
              <a:schemeClr val="accent6"/>
            </a:solidFill>
          </a:endParaRPr>
        </a:p>
      </dgm:t>
    </dgm:pt>
    <dgm:pt modelId="{227DDFA5-69CF-4C47-A1FE-ABEF6FCD17CA}">
      <dgm:prSet/>
      <dgm:spPr/>
      <dgm:t>
        <a:bodyPr/>
        <a:lstStyle/>
        <a:p>
          <a:r>
            <a:rPr lang="en-GB" dirty="0"/>
            <a:t>If flow dropping, membrane may be fouling or scaling</a:t>
          </a:r>
        </a:p>
      </dgm:t>
    </dgm:pt>
    <dgm:pt modelId="{FE3461B5-0A96-426B-92C3-2832BE707051}" type="parTrans" cxnId="{823AEDB0-B914-4245-AC29-BC171A44AA0E}">
      <dgm:prSet/>
      <dgm:spPr/>
      <dgm:t>
        <a:bodyPr/>
        <a:lstStyle/>
        <a:p>
          <a:endParaRPr lang="en-GB">
            <a:solidFill>
              <a:schemeClr val="accent6"/>
            </a:solidFill>
          </a:endParaRPr>
        </a:p>
      </dgm:t>
    </dgm:pt>
    <dgm:pt modelId="{D9072F9F-2D57-42E7-8BC3-AFDC9C4C323A}" type="sibTrans" cxnId="{823AEDB0-B914-4245-AC29-BC171A44AA0E}">
      <dgm:prSet/>
      <dgm:spPr/>
      <dgm:t>
        <a:bodyPr/>
        <a:lstStyle/>
        <a:p>
          <a:endParaRPr lang="en-GB">
            <a:solidFill>
              <a:schemeClr val="accent6"/>
            </a:solidFill>
          </a:endParaRPr>
        </a:p>
      </dgm:t>
    </dgm:pt>
    <dgm:pt modelId="{BDDED161-D0AF-44BF-A596-55391A03FA04}">
      <dgm:prSet/>
      <dgm:spPr/>
      <dgm:t>
        <a:bodyPr/>
        <a:lstStyle/>
        <a:p>
          <a:r>
            <a:rPr lang="en-GB" dirty="0"/>
            <a:t>Maintenance programme for replacement of filters &amp; re-mineralisation</a:t>
          </a:r>
        </a:p>
      </dgm:t>
    </dgm:pt>
    <dgm:pt modelId="{059E423B-6D3B-4C20-B110-F739A336BA87}" type="parTrans" cxnId="{7475F4AA-ABAC-4B7A-8A5B-CDC84E2F5A39}">
      <dgm:prSet/>
      <dgm:spPr/>
      <dgm:t>
        <a:bodyPr/>
        <a:lstStyle/>
        <a:p>
          <a:endParaRPr lang="en-GB">
            <a:solidFill>
              <a:schemeClr val="accent6"/>
            </a:solidFill>
          </a:endParaRPr>
        </a:p>
      </dgm:t>
    </dgm:pt>
    <dgm:pt modelId="{4240718C-BDCF-4742-B6C6-F601FA444340}" type="sibTrans" cxnId="{7475F4AA-ABAC-4B7A-8A5B-CDC84E2F5A39}">
      <dgm:prSet/>
      <dgm:spPr/>
      <dgm:t>
        <a:bodyPr/>
        <a:lstStyle/>
        <a:p>
          <a:endParaRPr lang="en-GB">
            <a:solidFill>
              <a:schemeClr val="accent6"/>
            </a:solidFill>
          </a:endParaRPr>
        </a:p>
      </dgm:t>
    </dgm:pt>
    <dgm:pt modelId="{0CC08CA5-95B5-43BA-853D-2F5E6CDE0B04}">
      <dgm:prSet/>
      <dgm:spPr/>
      <dgm:t>
        <a:bodyPr/>
        <a:lstStyle/>
        <a:p>
          <a:r>
            <a:rPr lang="en-GB" dirty="0"/>
            <a:t>Are all taps in property covered (often “under sink solution”)</a:t>
          </a:r>
        </a:p>
      </dgm:t>
    </dgm:pt>
    <dgm:pt modelId="{C3CD58D7-9270-4885-9017-1AD7BEDFBEBA}" type="parTrans" cxnId="{20472FB8-1D2D-474C-8E08-95D0891366E1}">
      <dgm:prSet/>
      <dgm:spPr/>
      <dgm:t>
        <a:bodyPr/>
        <a:lstStyle/>
        <a:p>
          <a:endParaRPr lang="en-GB">
            <a:solidFill>
              <a:schemeClr val="accent6"/>
            </a:solidFill>
          </a:endParaRPr>
        </a:p>
      </dgm:t>
    </dgm:pt>
    <dgm:pt modelId="{369ABDAF-AF87-4A18-AA80-E662A9186E78}" type="sibTrans" cxnId="{20472FB8-1D2D-474C-8E08-95D0891366E1}">
      <dgm:prSet/>
      <dgm:spPr/>
      <dgm:t>
        <a:bodyPr/>
        <a:lstStyle/>
        <a:p>
          <a:endParaRPr lang="en-GB">
            <a:solidFill>
              <a:schemeClr val="accent6"/>
            </a:solidFill>
          </a:endParaRPr>
        </a:p>
      </dgm:t>
    </dgm:pt>
    <dgm:pt modelId="{A8D44C2B-6191-4E68-AADE-49A2038832A2}">
      <dgm:prSet/>
      <dgm:spPr/>
      <dgm:t>
        <a:bodyPr/>
        <a:lstStyle/>
        <a:p>
          <a:r>
            <a:rPr lang="en-GB" dirty="0"/>
            <a:t>Is the concentrate being disposed of properly?</a:t>
          </a:r>
        </a:p>
      </dgm:t>
    </dgm:pt>
    <dgm:pt modelId="{EE09E0CF-6D5A-4B35-B87D-266CFF3C5597}" type="parTrans" cxnId="{DDA94784-A7E7-4837-BFC9-4AECA900DEBC}">
      <dgm:prSet/>
      <dgm:spPr/>
      <dgm:t>
        <a:bodyPr/>
        <a:lstStyle/>
        <a:p>
          <a:endParaRPr lang="en-GB"/>
        </a:p>
      </dgm:t>
    </dgm:pt>
    <dgm:pt modelId="{334AB41F-1993-4749-8AD7-ECD6DB47FB7E}" type="sibTrans" cxnId="{DDA94784-A7E7-4837-BFC9-4AECA900DEBC}">
      <dgm:prSet/>
      <dgm:spPr/>
      <dgm:t>
        <a:bodyPr/>
        <a:lstStyle/>
        <a:p>
          <a:endParaRPr lang="en-GB"/>
        </a:p>
      </dgm:t>
    </dgm:pt>
    <dgm:pt modelId="{68CE1CE8-EB3C-4E0E-9403-EF6CB97AF3E5}">
      <dgm:prSet/>
      <dgm:spPr/>
      <dgm:t>
        <a:bodyPr/>
        <a:lstStyle/>
        <a:p>
          <a:endParaRPr lang="en-GB" dirty="0"/>
        </a:p>
      </dgm:t>
    </dgm:pt>
    <dgm:pt modelId="{DEFCC838-1118-4DEB-9D8D-AA866BE700AA}" type="parTrans" cxnId="{EA4AF073-6BEF-46DE-ABC4-3DF3579DABB8}">
      <dgm:prSet/>
      <dgm:spPr/>
      <dgm:t>
        <a:bodyPr/>
        <a:lstStyle/>
        <a:p>
          <a:endParaRPr lang="en-GB"/>
        </a:p>
      </dgm:t>
    </dgm:pt>
    <dgm:pt modelId="{0182A0DF-A018-4683-A03D-20ED206D3B3A}" type="sibTrans" cxnId="{EA4AF073-6BEF-46DE-ABC4-3DF3579DABB8}">
      <dgm:prSet/>
      <dgm:spPr/>
      <dgm:t>
        <a:bodyPr/>
        <a:lstStyle/>
        <a:p>
          <a:endParaRPr lang="en-GB"/>
        </a:p>
      </dgm:t>
    </dgm:pt>
    <dgm:pt modelId="{87DDA1B6-0D9F-4A5B-B48D-815161319CD2}">
      <dgm:prSet/>
      <dgm:spPr/>
      <dgm:t>
        <a:bodyPr/>
        <a:lstStyle/>
        <a:p>
          <a:endParaRPr lang="en-GB" dirty="0"/>
        </a:p>
      </dgm:t>
    </dgm:pt>
    <dgm:pt modelId="{3C721713-90AF-42F7-8C84-239A53731D00}" type="parTrans" cxnId="{61DBB462-CE55-48A3-9D2B-9BBE96DACDDF}">
      <dgm:prSet/>
      <dgm:spPr/>
      <dgm:t>
        <a:bodyPr/>
        <a:lstStyle/>
        <a:p>
          <a:endParaRPr lang="en-GB"/>
        </a:p>
      </dgm:t>
    </dgm:pt>
    <dgm:pt modelId="{4ECAE7BE-0532-4DE9-B85C-EB189DC8F4C4}" type="sibTrans" cxnId="{61DBB462-CE55-48A3-9D2B-9BBE96DACDDF}">
      <dgm:prSet/>
      <dgm:spPr/>
      <dgm:t>
        <a:bodyPr/>
        <a:lstStyle/>
        <a:p>
          <a:endParaRPr lang="en-GB"/>
        </a:p>
      </dgm:t>
    </dgm:pt>
    <dgm:pt modelId="{0ABB95EC-68D9-4A8A-9912-75E9E167742C}">
      <dgm:prSet/>
      <dgm:spPr/>
      <dgm:t>
        <a:bodyPr/>
        <a:lstStyle/>
        <a:p>
          <a:endParaRPr lang="en-GB" dirty="0"/>
        </a:p>
      </dgm:t>
    </dgm:pt>
    <dgm:pt modelId="{12A59DCE-8AF4-440C-A8CB-3BECB834E5B1}" type="parTrans" cxnId="{EC327059-62CC-44A8-84D7-55A287402818}">
      <dgm:prSet/>
      <dgm:spPr/>
      <dgm:t>
        <a:bodyPr/>
        <a:lstStyle/>
        <a:p>
          <a:endParaRPr lang="en-GB"/>
        </a:p>
      </dgm:t>
    </dgm:pt>
    <dgm:pt modelId="{85D1BD54-C0D8-4759-A558-1215D0995DED}" type="sibTrans" cxnId="{EC327059-62CC-44A8-84D7-55A287402818}">
      <dgm:prSet/>
      <dgm:spPr/>
      <dgm:t>
        <a:bodyPr/>
        <a:lstStyle/>
        <a:p>
          <a:endParaRPr lang="en-GB"/>
        </a:p>
      </dgm:t>
    </dgm:pt>
    <dgm:pt modelId="{E900ED9E-6F35-410B-810B-0F28C0B4ABC9}">
      <dgm:prSet/>
      <dgm:spPr/>
      <dgm:t>
        <a:bodyPr/>
        <a:lstStyle/>
        <a:p>
          <a:endParaRPr lang="en-GB" dirty="0"/>
        </a:p>
      </dgm:t>
    </dgm:pt>
    <dgm:pt modelId="{50B93879-0366-4802-91C6-B1BEB6A6F542}" type="parTrans" cxnId="{7169B0CB-F672-43F7-95FC-618FC77B149C}">
      <dgm:prSet/>
      <dgm:spPr/>
      <dgm:t>
        <a:bodyPr/>
        <a:lstStyle/>
        <a:p>
          <a:endParaRPr lang="en-GB"/>
        </a:p>
      </dgm:t>
    </dgm:pt>
    <dgm:pt modelId="{B8FA2B31-2DD6-45E1-85DF-EA56C889C11B}" type="sibTrans" cxnId="{7169B0CB-F672-43F7-95FC-618FC77B149C}">
      <dgm:prSet/>
      <dgm:spPr/>
      <dgm:t>
        <a:bodyPr/>
        <a:lstStyle/>
        <a:p>
          <a:endParaRPr lang="en-GB"/>
        </a:p>
      </dgm:t>
    </dgm:pt>
    <dgm:pt modelId="{5FFFC670-EF27-4D9C-8919-17D708237B76}">
      <dgm:prSet/>
      <dgm:spPr/>
      <dgm:t>
        <a:bodyPr/>
        <a:lstStyle/>
        <a:p>
          <a:r>
            <a:rPr lang="en-GB" dirty="0"/>
            <a:t> </a:t>
          </a:r>
        </a:p>
      </dgm:t>
    </dgm:pt>
    <dgm:pt modelId="{F1217087-18A2-4B83-A8B6-C1374BD7B9BC}" type="parTrans" cxnId="{75B1AF9F-A028-47C5-8727-12E76E5D305B}">
      <dgm:prSet/>
      <dgm:spPr/>
      <dgm:t>
        <a:bodyPr/>
        <a:lstStyle/>
        <a:p>
          <a:endParaRPr lang="en-GB"/>
        </a:p>
      </dgm:t>
    </dgm:pt>
    <dgm:pt modelId="{0E31D772-445E-46E2-8BA7-89F9073B2EE4}" type="sibTrans" cxnId="{75B1AF9F-A028-47C5-8727-12E76E5D305B}">
      <dgm:prSet/>
      <dgm:spPr/>
      <dgm:t>
        <a:bodyPr/>
        <a:lstStyle/>
        <a:p>
          <a:endParaRPr lang="en-GB"/>
        </a:p>
      </dgm:t>
    </dgm:pt>
    <dgm:pt modelId="{57A70D67-AEB2-4724-9481-70BC2D2CBA75}" type="pres">
      <dgm:prSet presAssocID="{B1CF6ED1-B115-409D-8727-D612C57DF186}" presName="linear" presStyleCnt="0">
        <dgm:presLayoutVars>
          <dgm:dir/>
          <dgm:resizeHandles val="exact"/>
        </dgm:presLayoutVars>
      </dgm:prSet>
      <dgm:spPr/>
    </dgm:pt>
    <dgm:pt modelId="{07A690C4-3F66-4826-90CD-7CCF73955407}" type="pres">
      <dgm:prSet presAssocID="{B570E946-A7FF-41FF-BFB6-ECBCB9948831}" presName="comp" presStyleCnt="0"/>
      <dgm:spPr/>
    </dgm:pt>
    <dgm:pt modelId="{090C87E7-2BC4-4091-A36B-0AECA1ED1E33}" type="pres">
      <dgm:prSet presAssocID="{B570E946-A7FF-41FF-BFB6-ECBCB9948831}" presName="box" presStyleLbl="node1" presStyleIdx="0" presStyleCnt="1"/>
      <dgm:spPr/>
    </dgm:pt>
    <dgm:pt modelId="{DB7E8D39-648F-42D6-9D13-5AF62AAB8556}" type="pres">
      <dgm:prSet presAssocID="{B570E946-A7FF-41FF-BFB6-ECBCB9948831}" presName="img" presStyleLbl="fgImgPlace1" presStyleIdx="0" presStyleCnt="1" custScaleX="125001" custLinFactNeighborX="-7916" custLinFactNeighborY="-1907"/>
      <dgm:spPr>
        <a:blipFill>
          <a:blip xmlns:r="http://schemas.openxmlformats.org/officeDocument/2006/relationships" r:embed="rId1">
            <a:extLst>
              <a:ext uri="{28A0092B-C50C-407E-A947-70E740481C1C}">
                <a14:useLocalDpi xmlns:a14="http://schemas.microsoft.com/office/drawing/2010/main" val="0"/>
              </a:ext>
            </a:extLst>
          </a:blip>
          <a:srcRect/>
          <a:stretch>
            <a:fillRect l="-96000" r="-96000"/>
          </a:stretch>
        </a:blipFill>
      </dgm:spPr>
    </dgm:pt>
    <dgm:pt modelId="{F3642F34-2CB3-4505-80CC-96C22B6924AE}" type="pres">
      <dgm:prSet presAssocID="{B570E946-A7FF-41FF-BFB6-ECBCB9948831}" presName="text" presStyleLbl="node1" presStyleIdx="0" presStyleCnt="1">
        <dgm:presLayoutVars>
          <dgm:bulletEnabled val="1"/>
        </dgm:presLayoutVars>
      </dgm:prSet>
      <dgm:spPr/>
    </dgm:pt>
  </dgm:ptLst>
  <dgm:cxnLst>
    <dgm:cxn modelId="{C3F2CE03-E579-421A-AE04-0DD9597E3A02}" type="presOf" srcId="{87DDA1B6-0D9F-4A5B-B48D-815161319CD2}" destId="{090C87E7-2BC4-4091-A36B-0AECA1ED1E33}" srcOrd="0" destOrd="6" presId="urn:microsoft.com/office/officeart/2005/8/layout/vList4"/>
    <dgm:cxn modelId="{8AD71811-F5B7-4D81-A222-F75E5E70F850}" type="presOf" srcId="{B1CF6ED1-B115-409D-8727-D612C57DF186}" destId="{57A70D67-AEB2-4724-9481-70BC2D2CBA75}" srcOrd="0" destOrd="0" presId="urn:microsoft.com/office/officeart/2005/8/layout/vList4"/>
    <dgm:cxn modelId="{031AB218-E704-4AE6-AA3A-37304B22E129}" type="presOf" srcId="{E900ED9E-6F35-410B-810B-0F28C0B4ABC9}" destId="{090C87E7-2BC4-4091-A36B-0AECA1ED1E33}" srcOrd="0" destOrd="10" presId="urn:microsoft.com/office/officeart/2005/8/layout/vList4"/>
    <dgm:cxn modelId="{75E11427-3E34-4C9B-88B4-3D6D2B3FDAEA}" type="presOf" srcId="{5FFFC670-EF27-4D9C-8919-17D708237B76}" destId="{F3642F34-2CB3-4505-80CC-96C22B6924AE}" srcOrd="1" destOrd="4" presId="urn:microsoft.com/office/officeart/2005/8/layout/vList4"/>
    <dgm:cxn modelId="{568E9D2D-BECD-4808-BF45-C09AD963E58E}" type="presOf" srcId="{B570E946-A7FF-41FF-BFB6-ECBCB9948831}" destId="{F3642F34-2CB3-4505-80CC-96C22B6924AE}" srcOrd="1" destOrd="0" presId="urn:microsoft.com/office/officeart/2005/8/layout/vList4"/>
    <dgm:cxn modelId="{24405E32-FE85-4E50-B02D-F0EC5F65F2FA}" type="presOf" srcId="{0B843B19-CF4D-448F-8DB9-49710FE80D58}" destId="{090C87E7-2BC4-4091-A36B-0AECA1ED1E33}" srcOrd="0" destOrd="1" presId="urn:microsoft.com/office/officeart/2005/8/layout/vList4"/>
    <dgm:cxn modelId="{316E9B35-1DD7-4CA0-BAD0-03A97434E098}" type="presOf" srcId="{227DDFA5-69CF-4C47-A1FE-ABEF6FCD17CA}" destId="{090C87E7-2BC4-4091-A36B-0AECA1ED1E33}" srcOrd="0" destOrd="9" presId="urn:microsoft.com/office/officeart/2005/8/layout/vList4"/>
    <dgm:cxn modelId="{B0A9625C-6BA1-4A04-B348-BA90FD2171E4}" type="presOf" srcId="{0B843B19-CF4D-448F-8DB9-49710FE80D58}" destId="{F3642F34-2CB3-4505-80CC-96C22B6924AE}" srcOrd="1" destOrd="1" presId="urn:microsoft.com/office/officeart/2005/8/layout/vList4"/>
    <dgm:cxn modelId="{F619A95E-68F6-4F1E-ADB2-CD929B59FA94}" type="presOf" srcId="{5FFFC670-EF27-4D9C-8919-17D708237B76}" destId="{090C87E7-2BC4-4091-A36B-0AECA1ED1E33}" srcOrd="0" destOrd="4" presId="urn:microsoft.com/office/officeart/2005/8/layout/vList4"/>
    <dgm:cxn modelId="{61DBB462-CE55-48A3-9D2B-9BBE96DACDDF}" srcId="{B570E946-A7FF-41FF-BFB6-ECBCB9948831}" destId="{87DDA1B6-0D9F-4A5B-B48D-815161319CD2}" srcOrd="5" destOrd="0" parTransId="{3C721713-90AF-42F7-8C84-239A53731D00}" sibTransId="{4ECAE7BE-0532-4DE9-B85C-EB189DC8F4C4}"/>
    <dgm:cxn modelId="{16BF3164-C4E3-4829-9369-DF3C512506E5}" type="presOf" srcId="{68CE1CE8-EB3C-4E0E-9403-EF6CB97AF3E5}" destId="{F3642F34-2CB3-4505-80CC-96C22B6924AE}" srcOrd="1" destOrd="2" presId="urn:microsoft.com/office/officeart/2005/8/layout/vList4"/>
    <dgm:cxn modelId="{66997844-44CF-4756-9D70-ACC301683E8B}" type="presOf" srcId="{A8D44C2B-6191-4E68-AADE-49A2038832A2}" destId="{F3642F34-2CB3-4505-80CC-96C22B6924AE}" srcOrd="1" destOrd="11" presId="urn:microsoft.com/office/officeart/2005/8/layout/vList4"/>
    <dgm:cxn modelId="{EA32106A-0127-41D9-99B5-F59513586CA2}" type="presOf" srcId="{87DDA1B6-0D9F-4A5B-B48D-815161319CD2}" destId="{F3642F34-2CB3-4505-80CC-96C22B6924AE}" srcOrd="1" destOrd="6" presId="urn:microsoft.com/office/officeart/2005/8/layout/vList4"/>
    <dgm:cxn modelId="{EA4AF073-6BEF-46DE-ABC4-3DF3579DABB8}" srcId="{B570E946-A7FF-41FF-BFB6-ECBCB9948831}" destId="{68CE1CE8-EB3C-4E0E-9403-EF6CB97AF3E5}" srcOrd="1" destOrd="0" parTransId="{DEFCC838-1118-4DEB-9D8D-AA866BE700AA}" sibTransId="{0182A0DF-A018-4683-A03D-20ED206D3B3A}"/>
    <dgm:cxn modelId="{CC527E75-21FC-414A-818F-E47666FE7730}" type="presOf" srcId="{0CC08CA5-95B5-43BA-853D-2F5E6CDE0B04}" destId="{F3642F34-2CB3-4505-80CC-96C22B6924AE}" srcOrd="1" destOrd="5" presId="urn:microsoft.com/office/officeart/2005/8/layout/vList4"/>
    <dgm:cxn modelId="{EC327059-62CC-44A8-84D7-55A287402818}" srcId="{B570E946-A7FF-41FF-BFB6-ECBCB9948831}" destId="{0ABB95EC-68D9-4A8A-9912-75E9E167742C}" srcOrd="7" destOrd="0" parTransId="{12A59DCE-8AF4-440C-A8CB-3BECB834E5B1}" sibTransId="{85D1BD54-C0D8-4759-A558-1215D0995DED}"/>
    <dgm:cxn modelId="{2FFF547F-B85B-4701-B33A-E3BCE964455B}" type="presOf" srcId="{A8D44C2B-6191-4E68-AADE-49A2038832A2}" destId="{090C87E7-2BC4-4091-A36B-0AECA1ED1E33}" srcOrd="0" destOrd="11" presId="urn:microsoft.com/office/officeart/2005/8/layout/vList4"/>
    <dgm:cxn modelId="{6DE0DA81-3F6C-449D-BAB0-AFDC6C75E1F2}" srcId="{B1CF6ED1-B115-409D-8727-D612C57DF186}" destId="{B570E946-A7FF-41FF-BFB6-ECBCB9948831}" srcOrd="0" destOrd="0" parTransId="{855CA8B4-8CCB-45FE-9C0A-F5A9C3381359}" sibTransId="{BE19A5D4-1337-4CC3-B7AD-D2FCA8B1DDDD}"/>
    <dgm:cxn modelId="{DDA94784-A7E7-4837-BFC9-4AECA900DEBC}" srcId="{B570E946-A7FF-41FF-BFB6-ECBCB9948831}" destId="{A8D44C2B-6191-4E68-AADE-49A2038832A2}" srcOrd="10" destOrd="0" parTransId="{EE09E0CF-6D5A-4B35-B87D-266CFF3C5597}" sibTransId="{334AB41F-1993-4749-8AD7-ECD6DB47FB7E}"/>
    <dgm:cxn modelId="{D160F985-C46A-4C9F-90B5-DD1A660F4977}" type="presOf" srcId="{E900ED9E-6F35-410B-810B-0F28C0B4ABC9}" destId="{F3642F34-2CB3-4505-80CC-96C22B6924AE}" srcOrd="1" destOrd="10" presId="urn:microsoft.com/office/officeart/2005/8/layout/vList4"/>
    <dgm:cxn modelId="{35FB7191-A74D-4E55-A51F-A1252497A8A3}" type="presOf" srcId="{227DDFA5-69CF-4C47-A1FE-ABEF6FCD17CA}" destId="{F3642F34-2CB3-4505-80CC-96C22B6924AE}" srcOrd="1" destOrd="9" presId="urn:microsoft.com/office/officeart/2005/8/layout/vList4"/>
    <dgm:cxn modelId="{9FEE2A93-8275-4D27-B028-95137131899B}" type="presOf" srcId="{21DAE21B-5162-427A-ADE7-1A70986B181F}" destId="{090C87E7-2BC4-4091-A36B-0AECA1ED1E33}" srcOrd="0" destOrd="7" presId="urn:microsoft.com/office/officeart/2005/8/layout/vList4"/>
    <dgm:cxn modelId="{3C83EB99-5BA6-47E6-8C8E-475A0308FD4E}" type="presOf" srcId="{0CC08CA5-95B5-43BA-853D-2F5E6CDE0B04}" destId="{090C87E7-2BC4-4091-A36B-0AECA1ED1E33}" srcOrd="0" destOrd="5" presId="urn:microsoft.com/office/officeart/2005/8/layout/vList4"/>
    <dgm:cxn modelId="{D7D4A99D-CD8F-41F2-B557-008F815DA630}" type="presOf" srcId="{21DAE21B-5162-427A-ADE7-1A70986B181F}" destId="{F3642F34-2CB3-4505-80CC-96C22B6924AE}" srcOrd="1" destOrd="7" presId="urn:microsoft.com/office/officeart/2005/8/layout/vList4"/>
    <dgm:cxn modelId="{E9CCE59D-764A-40F5-807B-4D73CA019429}" type="presOf" srcId="{B570E946-A7FF-41FF-BFB6-ECBCB9948831}" destId="{090C87E7-2BC4-4091-A36B-0AECA1ED1E33}" srcOrd="0" destOrd="0" presId="urn:microsoft.com/office/officeart/2005/8/layout/vList4"/>
    <dgm:cxn modelId="{75B1AF9F-A028-47C5-8727-12E76E5D305B}" srcId="{B570E946-A7FF-41FF-BFB6-ECBCB9948831}" destId="{5FFFC670-EF27-4D9C-8919-17D708237B76}" srcOrd="3" destOrd="0" parTransId="{F1217087-18A2-4B83-A8B6-C1374BD7B9BC}" sibTransId="{0E31D772-445E-46E2-8BA7-89F9073B2EE4}"/>
    <dgm:cxn modelId="{7475F4AA-ABAC-4B7A-8A5B-CDC84E2F5A39}" srcId="{B570E946-A7FF-41FF-BFB6-ECBCB9948831}" destId="{BDDED161-D0AF-44BF-A596-55391A03FA04}" srcOrd="2" destOrd="0" parTransId="{059E423B-6D3B-4C20-B110-F739A336BA87}" sibTransId="{4240718C-BDCF-4742-B6C6-F601FA444340}"/>
    <dgm:cxn modelId="{823AEDB0-B914-4245-AC29-BC171A44AA0E}" srcId="{B570E946-A7FF-41FF-BFB6-ECBCB9948831}" destId="{227DDFA5-69CF-4C47-A1FE-ABEF6FCD17CA}" srcOrd="8" destOrd="0" parTransId="{FE3461B5-0A96-426B-92C3-2832BE707051}" sibTransId="{D9072F9F-2D57-42E7-8BC3-AFDC9C4C323A}"/>
    <dgm:cxn modelId="{F5570FB1-28BD-486D-A9A2-EF984BC08789}" type="presOf" srcId="{0ABB95EC-68D9-4A8A-9912-75E9E167742C}" destId="{090C87E7-2BC4-4091-A36B-0AECA1ED1E33}" srcOrd="0" destOrd="8" presId="urn:microsoft.com/office/officeart/2005/8/layout/vList4"/>
    <dgm:cxn modelId="{CDE326B1-E03B-447D-9215-B8B22FFFF5E7}" srcId="{B570E946-A7FF-41FF-BFB6-ECBCB9948831}" destId="{0B843B19-CF4D-448F-8DB9-49710FE80D58}" srcOrd="0" destOrd="0" parTransId="{D9CE815F-8813-4DDC-AFDE-EF5DE239A47F}" sibTransId="{9F24C64F-1B99-4316-A7A1-B4D369A6FD23}"/>
    <dgm:cxn modelId="{8F93B6B2-FB64-4781-9A3E-4F512704F5E2}" type="presOf" srcId="{BDDED161-D0AF-44BF-A596-55391A03FA04}" destId="{090C87E7-2BC4-4091-A36B-0AECA1ED1E33}" srcOrd="0" destOrd="3" presId="urn:microsoft.com/office/officeart/2005/8/layout/vList4"/>
    <dgm:cxn modelId="{20472FB8-1D2D-474C-8E08-95D0891366E1}" srcId="{B570E946-A7FF-41FF-BFB6-ECBCB9948831}" destId="{0CC08CA5-95B5-43BA-853D-2F5E6CDE0B04}" srcOrd="4" destOrd="0" parTransId="{C3CD58D7-9270-4885-9017-1AD7BEDFBEBA}" sibTransId="{369ABDAF-AF87-4A18-AA80-E662A9186E78}"/>
    <dgm:cxn modelId="{F8DE02C8-AFDF-4F1E-9943-E8A43122742F}" type="presOf" srcId="{68CE1CE8-EB3C-4E0E-9403-EF6CB97AF3E5}" destId="{090C87E7-2BC4-4091-A36B-0AECA1ED1E33}" srcOrd="0" destOrd="2" presId="urn:microsoft.com/office/officeart/2005/8/layout/vList4"/>
    <dgm:cxn modelId="{7169B0CB-F672-43F7-95FC-618FC77B149C}" srcId="{B570E946-A7FF-41FF-BFB6-ECBCB9948831}" destId="{E900ED9E-6F35-410B-810B-0F28C0B4ABC9}" srcOrd="9" destOrd="0" parTransId="{50B93879-0366-4802-91C6-B1BEB6A6F542}" sibTransId="{B8FA2B31-2DD6-45E1-85DF-EA56C889C11B}"/>
    <dgm:cxn modelId="{2CD833E0-E059-4A98-8850-53A8E3B4A578}" type="presOf" srcId="{0ABB95EC-68D9-4A8A-9912-75E9E167742C}" destId="{F3642F34-2CB3-4505-80CC-96C22B6924AE}" srcOrd="1" destOrd="8" presId="urn:microsoft.com/office/officeart/2005/8/layout/vList4"/>
    <dgm:cxn modelId="{398D7CF5-3227-4701-8585-A67004A9CE9F}" srcId="{B570E946-A7FF-41FF-BFB6-ECBCB9948831}" destId="{21DAE21B-5162-427A-ADE7-1A70986B181F}" srcOrd="6" destOrd="0" parTransId="{D970543E-2859-4B63-9E9B-2AE7420DAA77}" sibTransId="{6BA99C22-6D91-4517-81A9-F3C4A9705F84}"/>
    <dgm:cxn modelId="{9AF645FE-BB08-44CC-B34E-33ED637AAB2E}" type="presOf" srcId="{BDDED161-D0AF-44BF-A596-55391A03FA04}" destId="{F3642F34-2CB3-4505-80CC-96C22B6924AE}" srcOrd="1" destOrd="3" presId="urn:microsoft.com/office/officeart/2005/8/layout/vList4"/>
    <dgm:cxn modelId="{5CCC16F6-3C98-4585-8428-3BD479948F3B}" type="presParOf" srcId="{57A70D67-AEB2-4724-9481-70BC2D2CBA75}" destId="{07A690C4-3F66-4826-90CD-7CCF73955407}" srcOrd="0" destOrd="0" presId="urn:microsoft.com/office/officeart/2005/8/layout/vList4"/>
    <dgm:cxn modelId="{7F0B4057-52BF-4BBA-94EF-E5250866F161}" type="presParOf" srcId="{07A690C4-3F66-4826-90CD-7CCF73955407}" destId="{090C87E7-2BC4-4091-A36B-0AECA1ED1E33}" srcOrd="0" destOrd="0" presId="urn:microsoft.com/office/officeart/2005/8/layout/vList4"/>
    <dgm:cxn modelId="{440C1502-E73E-44E1-B081-E492893F6C34}" type="presParOf" srcId="{07A690C4-3F66-4826-90CD-7CCF73955407}" destId="{DB7E8D39-648F-42D6-9D13-5AF62AAB8556}" srcOrd="1" destOrd="0" presId="urn:microsoft.com/office/officeart/2005/8/layout/vList4"/>
    <dgm:cxn modelId="{E1B8D2A7-ED8E-4B63-BC04-2B4039888531}" type="presParOf" srcId="{07A690C4-3F66-4826-90CD-7CCF73955407}" destId="{F3642F34-2CB3-4505-80CC-96C22B6924A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006328-2609-426F-8839-8AF18C177017}">
      <dsp:nvSpPr>
        <dsp:cNvPr id="0" name=""/>
        <dsp:cNvSpPr/>
      </dsp:nvSpPr>
      <dsp:spPr>
        <a:xfrm>
          <a:off x="0" y="72004"/>
          <a:ext cx="7848872" cy="2022587"/>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GB" sz="1300" kern="1200" dirty="0">
            <a:solidFill>
              <a:schemeClr val="accent4"/>
            </a:solidFill>
          </a:endParaRPr>
        </a:p>
        <a:p>
          <a:pPr marL="57150" lvl="1" indent="-57150" algn="l" defTabSz="444500">
            <a:lnSpc>
              <a:spcPct val="90000"/>
            </a:lnSpc>
            <a:spcBef>
              <a:spcPct val="0"/>
            </a:spcBef>
            <a:spcAft>
              <a:spcPct val="15000"/>
            </a:spcAft>
            <a:buChar char="•"/>
          </a:pPr>
          <a:r>
            <a:rPr lang="en-GB" sz="1000" kern="1200" dirty="0">
              <a:solidFill>
                <a:schemeClr val="accent4"/>
              </a:solidFill>
            </a:rPr>
            <a:t>Not that common</a:t>
          </a:r>
        </a:p>
        <a:p>
          <a:pPr marL="57150" lvl="1" indent="-57150" algn="l" defTabSz="444500">
            <a:lnSpc>
              <a:spcPct val="90000"/>
            </a:lnSpc>
            <a:spcBef>
              <a:spcPct val="0"/>
            </a:spcBef>
            <a:spcAft>
              <a:spcPct val="15000"/>
            </a:spcAft>
            <a:buChar char="•"/>
          </a:pPr>
          <a:endParaRPr lang="en-GB" sz="1000" kern="1200" dirty="0">
            <a:solidFill>
              <a:schemeClr val="accent4"/>
            </a:solidFill>
          </a:endParaRPr>
        </a:p>
        <a:p>
          <a:pPr marL="57150" lvl="1" indent="-57150" algn="l" defTabSz="444500">
            <a:lnSpc>
              <a:spcPct val="90000"/>
            </a:lnSpc>
            <a:spcBef>
              <a:spcPct val="0"/>
            </a:spcBef>
            <a:spcAft>
              <a:spcPct val="15000"/>
            </a:spcAft>
            <a:buChar char="•"/>
          </a:pPr>
          <a:r>
            <a:rPr lang="en-GB" sz="1000" kern="1200" dirty="0">
              <a:solidFill>
                <a:schemeClr val="accent4"/>
              </a:solidFill>
            </a:rPr>
            <a:t>OTT for most PWS but OK for difficult to treat situations</a:t>
          </a:r>
        </a:p>
        <a:p>
          <a:pPr marL="57150" lvl="1" indent="-57150" algn="l" defTabSz="444500">
            <a:lnSpc>
              <a:spcPct val="90000"/>
            </a:lnSpc>
            <a:spcBef>
              <a:spcPct val="0"/>
            </a:spcBef>
            <a:spcAft>
              <a:spcPct val="15000"/>
            </a:spcAft>
            <a:buChar char="•"/>
          </a:pPr>
          <a:endParaRPr lang="en-GB" sz="1000" kern="1200" dirty="0">
            <a:solidFill>
              <a:schemeClr val="accent4"/>
            </a:solidFill>
          </a:endParaRPr>
        </a:p>
        <a:p>
          <a:pPr marL="57150" lvl="1" indent="-57150" algn="l" defTabSz="444500">
            <a:lnSpc>
              <a:spcPct val="90000"/>
            </a:lnSpc>
            <a:spcBef>
              <a:spcPct val="0"/>
            </a:spcBef>
            <a:spcAft>
              <a:spcPct val="15000"/>
            </a:spcAft>
            <a:buChar char="•"/>
          </a:pPr>
          <a:r>
            <a:rPr lang="en-GB" sz="1000" kern="1200" dirty="0">
              <a:solidFill>
                <a:schemeClr val="accent4"/>
              </a:solidFill>
            </a:rPr>
            <a:t>Removes almost everything from water</a:t>
          </a:r>
        </a:p>
        <a:p>
          <a:pPr marL="57150" lvl="1" indent="-57150" algn="l" defTabSz="444500">
            <a:lnSpc>
              <a:spcPct val="90000"/>
            </a:lnSpc>
            <a:spcBef>
              <a:spcPct val="0"/>
            </a:spcBef>
            <a:spcAft>
              <a:spcPct val="15000"/>
            </a:spcAft>
            <a:buChar char="•"/>
          </a:pPr>
          <a:endParaRPr lang="en-GB" sz="1000" kern="1200" dirty="0">
            <a:solidFill>
              <a:schemeClr val="accent4"/>
            </a:solidFill>
          </a:endParaRPr>
        </a:p>
        <a:p>
          <a:pPr marL="57150" lvl="1" indent="-57150" algn="l" defTabSz="444500">
            <a:lnSpc>
              <a:spcPct val="90000"/>
            </a:lnSpc>
            <a:spcBef>
              <a:spcPct val="0"/>
            </a:spcBef>
            <a:spcAft>
              <a:spcPct val="15000"/>
            </a:spcAft>
            <a:buChar char="•"/>
          </a:pPr>
          <a:r>
            <a:rPr lang="en-GB" sz="1000" kern="1200" dirty="0">
              <a:solidFill>
                <a:schemeClr val="accent4"/>
              </a:solidFill>
            </a:rPr>
            <a:t>MUST have pre-treatment and Remineralisation </a:t>
          </a:r>
        </a:p>
        <a:p>
          <a:pPr marL="57150" lvl="1" indent="-57150" algn="l" defTabSz="444500">
            <a:lnSpc>
              <a:spcPct val="90000"/>
            </a:lnSpc>
            <a:spcBef>
              <a:spcPct val="0"/>
            </a:spcBef>
            <a:spcAft>
              <a:spcPct val="15000"/>
            </a:spcAft>
            <a:buChar char="•"/>
          </a:pPr>
          <a:endParaRPr lang="en-GB" sz="1000" kern="1200" dirty="0">
            <a:solidFill>
              <a:schemeClr val="accent4"/>
            </a:solidFill>
          </a:endParaRPr>
        </a:p>
        <a:p>
          <a:pPr marL="57150" lvl="1" indent="-57150" algn="l" defTabSz="444500">
            <a:lnSpc>
              <a:spcPct val="90000"/>
            </a:lnSpc>
            <a:spcBef>
              <a:spcPct val="0"/>
            </a:spcBef>
            <a:spcAft>
              <a:spcPct val="15000"/>
            </a:spcAft>
            <a:buChar char="•"/>
          </a:pPr>
          <a:r>
            <a:rPr lang="en-GB" sz="1000" kern="1200" dirty="0">
              <a:solidFill>
                <a:schemeClr val="accent4"/>
              </a:solidFill>
            </a:rPr>
            <a:t>Not a cheap option</a:t>
          </a:r>
        </a:p>
      </dsp:txBody>
      <dsp:txXfrm>
        <a:off x="1772033" y="72004"/>
        <a:ext cx="6076838" cy="2022587"/>
      </dsp:txXfrm>
    </dsp:sp>
    <dsp:sp modelId="{BA6AFFE6-1261-4C38-9B8A-7B26C5C68228}">
      <dsp:nvSpPr>
        <dsp:cNvPr id="0" name=""/>
        <dsp:cNvSpPr/>
      </dsp:nvSpPr>
      <dsp:spPr>
        <a:xfrm>
          <a:off x="141210" y="360044"/>
          <a:ext cx="1569774" cy="1536471"/>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7000" b="-27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E6D4CEFC-D072-48CA-8A7D-175C2A9B0388}">
      <dsp:nvSpPr>
        <dsp:cNvPr id="0" name=""/>
        <dsp:cNvSpPr/>
      </dsp:nvSpPr>
      <dsp:spPr>
        <a:xfrm>
          <a:off x="0" y="2224846"/>
          <a:ext cx="7848872" cy="2022587"/>
        </a:xfrm>
        <a:prstGeom prst="roundRect">
          <a:avLst>
            <a:gd name="adj" fmla="val 10000"/>
          </a:avLst>
        </a:prstGeom>
        <a:gradFill rotWithShape="0">
          <a:gsLst>
            <a:gs pos="0">
              <a:schemeClr val="accent5">
                <a:hueOff val="3257026"/>
                <a:satOff val="11196"/>
                <a:lumOff val="-53726"/>
                <a:alphaOff val="0"/>
                <a:tint val="50000"/>
                <a:satMod val="300000"/>
              </a:schemeClr>
            </a:gs>
            <a:gs pos="35000">
              <a:schemeClr val="accent5">
                <a:hueOff val="3257026"/>
                <a:satOff val="11196"/>
                <a:lumOff val="-53726"/>
                <a:alphaOff val="0"/>
                <a:tint val="37000"/>
                <a:satMod val="300000"/>
              </a:schemeClr>
            </a:gs>
            <a:gs pos="100000">
              <a:schemeClr val="accent5">
                <a:hueOff val="3257026"/>
                <a:satOff val="11196"/>
                <a:lumOff val="-53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endParaRPr lang="en-GB" sz="1300" kern="1200" dirty="0">
            <a:solidFill>
              <a:schemeClr val="accent2"/>
            </a:solidFill>
          </a:endParaRPr>
        </a:p>
        <a:p>
          <a:pPr marL="57150" lvl="1" indent="-57150" algn="l" defTabSz="444500">
            <a:lnSpc>
              <a:spcPct val="90000"/>
            </a:lnSpc>
            <a:spcBef>
              <a:spcPct val="0"/>
            </a:spcBef>
            <a:spcAft>
              <a:spcPct val="15000"/>
            </a:spcAft>
            <a:buChar char="•"/>
          </a:pPr>
          <a:r>
            <a:rPr lang="en-GB" sz="1000" i="1" kern="1200" dirty="0"/>
            <a:t>Osmosis – </a:t>
          </a:r>
          <a:r>
            <a:rPr lang="en-GB" sz="1000" i="0" kern="1200" dirty="0"/>
            <a:t>water passes from weaker solution to more concentrated</a:t>
          </a:r>
          <a:endParaRPr lang="en-GB" sz="1000" i="1" kern="1200" dirty="0"/>
        </a:p>
        <a:p>
          <a:pPr marL="57150" lvl="1" indent="-57150" algn="l" defTabSz="444500">
            <a:lnSpc>
              <a:spcPct val="90000"/>
            </a:lnSpc>
            <a:spcBef>
              <a:spcPct val="0"/>
            </a:spcBef>
            <a:spcAft>
              <a:spcPct val="15000"/>
            </a:spcAft>
            <a:buChar char="•"/>
          </a:pPr>
          <a:endParaRPr lang="en-GB" sz="1000" kern="1200" dirty="0">
            <a:solidFill>
              <a:schemeClr val="accent2"/>
            </a:solidFill>
          </a:endParaRPr>
        </a:p>
        <a:p>
          <a:pPr marL="57150" lvl="1" indent="-57150" algn="l" defTabSz="444500">
            <a:lnSpc>
              <a:spcPct val="90000"/>
            </a:lnSpc>
            <a:spcBef>
              <a:spcPct val="0"/>
            </a:spcBef>
            <a:spcAft>
              <a:spcPct val="15000"/>
            </a:spcAft>
            <a:buChar char="•"/>
          </a:pPr>
          <a:r>
            <a:rPr lang="en-GB" sz="1000" kern="1200" dirty="0"/>
            <a:t> Can be made to flow in opposite direction (RO) across membrane by applying pressure</a:t>
          </a:r>
        </a:p>
        <a:p>
          <a:pPr marL="114300" lvl="2" indent="-57150" algn="l" defTabSz="444500">
            <a:lnSpc>
              <a:spcPct val="90000"/>
            </a:lnSpc>
            <a:spcBef>
              <a:spcPct val="0"/>
            </a:spcBef>
            <a:spcAft>
              <a:spcPct val="15000"/>
            </a:spcAft>
            <a:buChar char="•"/>
          </a:pPr>
          <a:endParaRPr lang="en-GB" sz="1000" kern="1200" dirty="0">
            <a:solidFill>
              <a:schemeClr val="accent2"/>
            </a:solidFill>
          </a:endParaRPr>
        </a:p>
        <a:p>
          <a:pPr marL="57150" lvl="1" indent="-57150" algn="l" defTabSz="444500">
            <a:lnSpc>
              <a:spcPct val="90000"/>
            </a:lnSpc>
            <a:spcBef>
              <a:spcPct val="0"/>
            </a:spcBef>
            <a:spcAft>
              <a:spcPct val="15000"/>
            </a:spcAft>
            <a:buChar char="•"/>
          </a:pPr>
          <a:r>
            <a:rPr lang="en-GB" sz="1000" kern="1200" dirty="0"/>
            <a:t> Produces almost pure water plus concentrated waste stream</a:t>
          </a:r>
        </a:p>
        <a:p>
          <a:pPr marL="57150" lvl="1" indent="-57150" algn="l" defTabSz="444500">
            <a:lnSpc>
              <a:spcPct val="90000"/>
            </a:lnSpc>
            <a:spcBef>
              <a:spcPct val="0"/>
            </a:spcBef>
            <a:spcAft>
              <a:spcPct val="15000"/>
            </a:spcAft>
            <a:buChar char="•"/>
          </a:pPr>
          <a:endParaRPr lang="en-GB" sz="1000" kern="1200" dirty="0"/>
        </a:p>
        <a:p>
          <a:pPr marL="57150" lvl="1" indent="-57150" algn="l" defTabSz="444500">
            <a:lnSpc>
              <a:spcPct val="90000"/>
            </a:lnSpc>
            <a:spcBef>
              <a:spcPct val="0"/>
            </a:spcBef>
            <a:spcAft>
              <a:spcPct val="15000"/>
            </a:spcAft>
            <a:buChar char="•"/>
          </a:pPr>
          <a:r>
            <a:rPr lang="en-GB" sz="1000" kern="1200" dirty="0"/>
            <a:t> Can be point of use</a:t>
          </a:r>
        </a:p>
        <a:p>
          <a:pPr marL="57150" lvl="1" indent="-57150" algn="l" defTabSz="444500">
            <a:lnSpc>
              <a:spcPct val="90000"/>
            </a:lnSpc>
            <a:spcBef>
              <a:spcPct val="0"/>
            </a:spcBef>
            <a:spcAft>
              <a:spcPct val="15000"/>
            </a:spcAft>
            <a:buChar char="•"/>
          </a:pPr>
          <a:endParaRPr lang="en-GB" sz="1000" kern="1200" dirty="0"/>
        </a:p>
        <a:p>
          <a:pPr marL="57150" lvl="1" indent="-57150" algn="l" defTabSz="444500">
            <a:lnSpc>
              <a:spcPct val="90000"/>
            </a:lnSpc>
            <a:spcBef>
              <a:spcPct val="0"/>
            </a:spcBef>
            <a:spcAft>
              <a:spcPct val="15000"/>
            </a:spcAft>
            <a:buChar char="•"/>
          </a:pPr>
          <a:r>
            <a:rPr lang="en-GB" sz="1000" kern="1200" dirty="0"/>
            <a:t> Significant purchase and running cost </a:t>
          </a:r>
        </a:p>
        <a:p>
          <a:pPr marL="57150" lvl="1" indent="-57150" algn="l" defTabSz="444500">
            <a:lnSpc>
              <a:spcPct val="90000"/>
            </a:lnSpc>
            <a:spcBef>
              <a:spcPct val="0"/>
            </a:spcBef>
            <a:spcAft>
              <a:spcPct val="15000"/>
            </a:spcAft>
            <a:buChar char="•"/>
          </a:pPr>
          <a:endParaRPr lang="en-GB" sz="1000" kern="1200" dirty="0">
            <a:solidFill>
              <a:schemeClr val="accent2"/>
            </a:solidFill>
          </a:endParaRPr>
        </a:p>
      </dsp:txBody>
      <dsp:txXfrm>
        <a:off x="1772033" y="2224846"/>
        <a:ext cx="6076838" cy="2022587"/>
      </dsp:txXfrm>
    </dsp:sp>
    <dsp:sp modelId="{27C159DE-F255-4B4D-93C4-7283FB957596}">
      <dsp:nvSpPr>
        <dsp:cNvPr id="0" name=""/>
        <dsp:cNvSpPr/>
      </dsp:nvSpPr>
      <dsp:spPr>
        <a:xfrm>
          <a:off x="216685" y="2448269"/>
          <a:ext cx="1569774" cy="1618070"/>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8DA41-4950-488F-96E8-907782F0DA67}">
      <dsp:nvSpPr>
        <dsp:cNvPr id="0" name=""/>
        <dsp:cNvSpPr/>
      </dsp:nvSpPr>
      <dsp:spPr>
        <a:xfrm>
          <a:off x="0" y="0"/>
          <a:ext cx="8064896" cy="3031631"/>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3840" tIns="243840" rIns="243840" bIns="243840" numCol="1" spcCol="1270" anchor="t" anchorCtr="0">
          <a:noAutofit/>
        </a:bodyPr>
        <a:lstStyle/>
        <a:p>
          <a:pPr marL="0" lvl="0" indent="0" algn="l" defTabSz="2844800">
            <a:lnSpc>
              <a:spcPct val="90000"/>
            </a:lnSpc>
            <a:spcBef>
              <a:spcPct val="0"/>
            </a:spcBef>
            <a:spcAft>
              <a:spcPct val="35000"/>
            </a:spcAft>
            <a:buNone/>
          </a:pPr>
          <a:endParaRPr lang="en-GB" sz="6400" kern="1200" dirty="0">
            <a:solidFill>
              <a:schemeClr val="accent2"/>
            </a:solidFill>
          </a:endParaRPr>
        </a:p>
        <a:p>
          <a:pPr marL="285750" lvl="1" indent="-285750" algn="l" defTabSz="2222500">
            <a:lnSpc>
              <a:spcPct val="90000"/>
            </a:lnSpc>
            <a:spcBef>
              <a:spcPct val="0"/>
            </a:spcBef>
            <a:spcAft>
              <a:spcPct val="15000"/>
            </a:spcAft>
            <a:buChar char="•"/>
          </a:pPr>
          <a:endParaRPr lang="en-GB" sz="5000" kern="1200" dirty="0"/>
        </a:p>
      </dsp:txBody>
      <dsp:txXfrm>
        <a:off x="1756320" y="0"/>
        <a:ext cx="6308575" cy="3031631"/>
      </dsp:txXfrm>
    </dsp:sp>
    <dsp:sp modelId="{C9B4E1E6-8D3E-48B8-ACE0-0D78D0371D1F}">
      <dsp:nvSpPr>
        <dsp:cNvPr id="0" name=""/>
        <dsp:cNvSpPr/>
      </dsp:nvSpPr>
      <dsp:spPr>
        <a:xfrm flipH="1">
          <a:off x="7416820" y="3240356"/>
          <a:ext cx="377550" cy="1127210"/>
        </a:xfrm>
        <a:prstGeom prst="roundRect">
          <a:avLst>
            <a:gd name="adj" fmla="val 10000"/>
          </a:avLst>
        </a:prstGeom>
        <a:solidFill>
          <a:schemeClr val="accent5">
            <a:tint val="50000"/>
            <a:hueOff val="0"/>
            <a:satOff val="0"/>
            <a:lumOff val="0"/>
            <a:alphaOff val="0"/>
          </a:schemeClr>
        </a:soli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 modelId="{DC17C804-6E60-47F4-BB1F-9E983A13DE50}">
      <dsp:nvSpPr>
        <dsp:cNvPr id="0" name=""/>
        <dsp:cNvSpPr/>
      </dsp:nvSpPr>
      <dsp:spPr>
        <a:xfrm>
          <a:off x="0" y="3174972"/>
          <a:ext cx="8064896" cy="1433409"/>
        </a:xfrm>
        <a:prstGeom prst="roundRect">
          <a:avLst>
            <a:gd name="adj" fmla="val 10000"/>
          </a:avLst>
        </a:prstGeom>
        <a:gradFill rotWithShape="0">
          <a:gsLst>
            <a:gs pos="0">
              <a:schemeClr val="accent5">
                <a:hueOff val="3257026"/>
                <a:satOff val="11196"/>
                <a:lumOff val="-53726"/>
                <a:alphaOff val="0"/>
                <a:tint val="50000"/>
                <a:satMod val="300000"/>
              </a:schemeClr>
            </a:gs>
            <a:gs pos="35000">
              <a:schemeClr val="accent5">
                <a:hueOff val="3257026"/>
                <a:satOff val="11196"/>
                <a:lumOff val="-53726"/>
                <a:alphaOff val="0"/>
                <a:tint val="37000"/>
                <a:satMod val="300000"/>
              </a:schemeClr>
            </a:gs>
            <a:gs pos="100000">
              <a:schemeClr val="accent5">
                <a:hueOff val="3257026"/>
                <a:satOff val="11196"/>
                <a:lumOff val="-5372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endParaRPr lang="en-GB" sz="800" kern="1200" dirty="0">
            <a:solidFill>
              <a:schemeClr val="accent2"/>
            </a:solidFill>
          </a:endParaRPr>
        </a:p>
        <a:p>
          <a:pPr marL="57150" lvl="1" indent="-57150" algn="l" defTabSz="466725">
            <a:lnSpc>
              <a:spcPct val="90000"/>
            </a:lnSpc>
            <a:spcBef>
              <a:spcPct val="0"/>
            </a:spcBef>
            <a:spcAft>
              <a:spcPct val="15000"/>
            </a:spcAft>
            <a:buChar char="•"/>
          </a:pPr>
          <a:r>
            <a:rPr lang="en-GB" sz="1050" kern="1200" dirty="0">
              <a:solidFill>
                <a:schemeClr val="accent4"/>
              </a:solidFill>
            </a:rPr>
            <a:t>Situations where nothing else will work</a:t>
          </a:r>
        </a:p>
        <a:p>
          <a:pPr marL="57150" lvl="1" indent="-57150" algn="l" defTabSz="466725">
            <a:lnSpc>
              <a:spcPct val="90000"/>
            </a:lnSpc>
            <a:spcBef>
              <a:spcPct val="0"/>
            </a:spcBef>
            <a:spcAft>
              <a:spcPct val="15000"/>
            </a:spcAft>
            <a:buChar char="•"/>
          </a:pPr>
          <a:endParaRPr lang="en-GB" sz="1050" kern="1200" dirty="0">
            <a:solidFill>
              <a:schemeClr val="accent4"/>
            </a:solidFill>
          </a:endParaRPr>
        </a:p>
        <a:p>
          <a:pPr marL="57150" lvl="1" indent="-57150" algn="l" defTabSz="466725">
            <a:lnSpc>
              <a:spcPct val="90000"/>
            </a:lnSpc>
            <a:spcBef>
              <a:spcPct val="0"/>
            </a:spcBef>
            <a:spcAft>
              <a:spcPct val="15000"/>
            </a:spcAft>
            <a:buChar char="•"/>
          </a:pPr>
          <a:r>
            <a:rPr lang="en-GB" sz="1050" kern="1200" dirty="0">
              <a:solidFill>
                <a:schemeClr val="accent4"/>
              </a:solidFill>
            </a:rPr>
            <a:t>Often mineral / chemical contamination ( As, B, </a:t>
          </a:r>
          <a:r>
            <a:rPr lang="en-GB" sz="1050" kern="1200" dirty="0" err="1">
              <a:solidFill>
                <a:schemeClr val="accent4"/>
              </a:solidFill>
            </a:rPr>
            <a:t>Pb</a:t>
          </a:r>
          <a:r>
            <a:rPr lang="en-GB" sz="1050" kern="1200" dirty="0">
              <a:solidFill>
                <a:schemeClr val="accent4"/>
              </a:solidFill>
            </a:rPr>
            <a:t>, Cd, Cr, Cu, </a:t>
          </a:r>
          <a:r>
            <a:rPr lang="en-GB" sz="1050" kern="1200" dirty="0" err="1">
              <a:solidFill>
                <a:schemeClr val="accent4"/>
              </a:solidFill>
            </a:rPr>
            <a:t>Sb</a:t>
          </a:r>
          <a:r>
            <a:rPr lang="en-GB" sz="1050" kern="1200" dirty="0">
              <a:solidFill>
                <a:schemeClr val="accent4"/>
              </a:solidFill>
            </a:rPr>
            <a:t> )</a:t>
          </a:r>
        </a:p>
        <a:p>
          <a:pPr marL="57150" lvl="1" indent="-57150" algn="l" defTabSz="466725">
            <a:lnSpc>
              <a:spcPct val="90000"/>
            </a:lnSpc>
            <a:spcBef>
              <a:spcPct val="0"/>
            </a:spcBef>
            <a:spcAft>
              <a:spcPct val="15000"/>
            </a:spcAft>
            <a:buChar char="•"/>
          </a:pPr>
          <a:endParaRPr lang="en-GB" sz="1050" kern="1200" dirty="0">
            <a:solidFill>
              <a:schemeClr val="accent4"/>
            </a:solidFill>
          </a:endParaRPr>
        </a:p>
        <a:p>
          <a:pPr marL="57150" lvl="1" indent="-57150" algn="l" defTabSz="466725">
            <a:lnSpc>
              <a:spcPct val="90000"/>
            </a:lnSpc>
            <a:spcBef>
              <a:spcPct val="0"/>
            </a:spcBef>
            <a:spcAft>
              <a:spcPct val="15000"/>
            </a:spcAft>
            <a:buChar char="•"/>
          </a:pPr>
          <a:r>
            <a:rPr lang="en-GB" sz="1050" kern="1200" dirty="0">
              <a:solidFill>
                <a:schemeClr val="accent4"/>
              </a:solidFill>
            </a:rPr>
            <a:t>Also removes pathogens – providing there is no re-contamination</a:t>
          </a:r>
        </a:p>
        <a:p>
          <a:pPr marL="57150" lvl="1" indent="-57150" algn="l" defTabSz="466725">
            <a:lnSpc>
              <a:spcPct val="90000"/>
            </a:lnSpc>
            <a:spcBef>
              <a:spcPct val="0"/>
            </a:spcBef>
            <a:spcAft>
              <a:spcPct val="15000"/>
            </a:spcAft>
            <a:buChar char="•"/>
          </a:pPr>
          <a:endParaRPr lang="en-GB" sz="1050" kern="1200" dirty="0">
            <a:solidFill>
              <a:schemeClr val="accent4"/>
            </a:solidFill>
          </a:endParaRPr>
        </a:p>
        <a:p>
          <a:pPr marL="57150" lvl="1" indent="-57150" algn="l" defTabSz="466725">
            <a:lnSpc>
              <a:spcPct val="90000"/>
            </a:lnSpc>
            <a:spcBef>
              <a:spcPct val="0"/>
            </a:spcBef>
            <a:spcAft>
              <a:spcPct val="15000"/>
            </a:spcAft>
            <a:buChar char="•"/>
          </a:pPr>
          <a:r>
            <a:rPr lang="en-GB" sz="1050" kern="1200" dirty="0">
              <a:solidFill>
                <a:schemeClr val="accent4"/>
              </a:solidFill>
            </a:rPr>
            <a:t>Should remove colour-causing organic compounds</a:t>
          </a:r>
        </a:p>
        <a:p>
          <a:pPr marL="57150" lvl="1" indent="-57150" algn="l" defTabSz="355600">
            <a:lnSpc>
              <a:spcPct val="90000"/>
            </a:lnSpc>
            <a:spcBef>
              <a:spcPct val="0"/>
            </a:spcBef>
            <a:spcAft>
              <a:spcPct val="15000"/>
            </a:spcAft>
            <a:buChar char="•"/>
          </a:pPr>
          <a:endParaRPr lang="en-GB" sz="800" kern="1200" dirty="0">
            <a:solidFill>
              <a:schemeClr val="accent2"/>
            </a:solidFill>
          </a:endParaRPr>
        </a:p>
        <a:p>
          <a:pPr marL="57150" lvl="1" indent="-57150" algn="l" defTabSz="355600">
            <a:lnSpc>
              <a:spcPct val="90000"/>
            </a:lnSpc>
            <a:spcBef>
              <a:spcPct val="0"/>
            </a:spcBef>
            <a:spcAft>
              <a:spcPct val="15000"/>
            </a:spcAft>
            <a:buChar char="•"/>
          </a:pPr>
          <a:endParaRPr lang="en-GB" sz="800" kern="1200" dirty="0"/>
        </a:p>
      </dsp:txBody>
      <dsp:txXfrm>
        <a:off x="1756320" y="3174972"/>
        <a:ext cx="6308575" cy="1433409"/>
      </dsp:txXfrm>
    </dsp:sp>
    <dsp:sp modelId="{A922E5A8-257B-4E1F-AF8F-250A6438EEBB}">
      <dsp:nvSpPr>
        <dsp:cNvPr id="0" name=""/>
        <dsp:cNvSpPr/>
      </dsp:nvSpPr>
      <dsp:spPr>
        <a:xfrm>
          <a:off x="143340" y="3318313"/>
          <a:ext cx="1612979" cy="1146727"/>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8000" b="-18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C2D245-5C7D-485F-A94F-27E3358CFCF5}">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endParaRPr lang="en-GB" sz="2300" kern="1200" dirty="0">
            <a:solidFill>
              <a:schemeClr val="accent2"/>
            </a:solidFill>
          </a:endParaRP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t>Several stages of pre-treatment needed to prevent RO fouling</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t>Pre-treatment filters often built into unit. Are they sufficient?</a:t>
          </a:r>
        </a:p>
        <a:p>
          <a:pPr marL="171450" lvl="1" indent="-171450" algn="l" defTabSz="800100">
            <a:lnSpc>
              <a:spcPct val="90000"/>
            </a:lnSpc>
            <a:spcBef>
              <a:spcPct val="0"/>
            </a:spcBef>
            <a:spcAft>
              <a:spcPct val="15000"/>
            </a:spcAft>
            <a:buChar char="•"/>
          </a:pPr>
          <a:endParaRPr lang="en-GB" sz="1800" kern="1200" dirty="0">
            <a:solidFill>
              <a:schemeClr val="accent2"/>
            </a:solidFill>
          </a:endParaRPr>
        </a:p>
        <a:p>
          <a:pPr marL="171450" lvl="1" indent="-171450" algn="l" defTabSz="800100">
            <a:lnSpc>
              <a:spcPct val="90000"/>
            </a:lnSpc>
            <a:spcBef>
              <a:spcPct val="0"/>
            </a:spcBef>
            <a:spcAft>
              <a:spcPct val="15000"/>
            </a:spcAft>
            <a:buChar char="•"/>
          </a:pPr>
          <a:r>
            <a:rPr lang="en-GB" sz="1800" kern="1200" dirty="0"/>
            <a:t>Water CANNOT  be drunk straight from RO – must be </a:t>
          </a:r>
          <a:r>
            <a:rPr lang="en-GB" sz="1800" kern="1200" dirty="0" err="1"/>
            <a:t>remineralised</a:t>
          </a:r>
          <a:endParaRPr lang="en-GB" sz="1800" kern="1200" dirty="0"/>
        </a:p>
        <a:p>
          <a:pPr marL="171450" lvl="1" indent="-171450" algn="l" defTabSz="800100">
            <a:lnSpc>
              <a:spcPct val="90000"/>
            </a:lnSpc>
            <a:spcBef>
              <a:spcPct val="0"/>
            </a:spcBef>
            <a:spcAft>
              <a:spcPct val="15000"/>
            </a:spcAft>
            <a:buChar char="•"/>
          </a:pPr>
          <a:endParaRPr lang="en-GB" sz="1800" kern="1200" dirty="0">
            <a:solidFill>
              <a:schemeClr val="accent4"/>
            </a:solidFill>
          </a:endParaRPr>
        </a:p>
        <a:p>
          <a:pPr marL="171450" lvl="1" indent="-171450" algn="l" defTabSz="800100">
            <a:lnSpc>
              <a:spcPct val="90000"/>
            </a:lnSpc>
            <a:spcBef>
              <a:spcPct val="0"/>
            </a:spcBef>
            <a:spcAft>
              <a:spcPct val="15000"/>
            </a:spcAft>
            <a:buChar char="•"/>
          </a:pPr>
          <a:r>
            <a:rPr lang="en-GB" sz="1800" kern="1200" dirty="0">
              <a:solidFill>
                <a:schemeClr val="accent4"/>
              </a:solidFill>
            </a:rPr>
            <a:t>RO water is corrosive to pipework (and humans!)</a:t>
          </a:r>
        </a:p>
        <a:p>
          <a:pPr marL="171450" lvl="1" indent="-171450" algn="l" defTabSz="800100">
            <a:lnSpc>
              <a:spcPct val="90000"/>
            </a:lnSpc>
            <a:spcBef>
              <a:spcPct val="0"/>
            </a:spcBef>
            <a:spcAft>
              <a:spcPct val="15000"/>
            </a:spcAft>
            <a:buChar char="•"/>
          </a:pPr>
          <a:endParaRPr lang="en-GB" sz="1800" kern="1200" dirty="0">
            <a:solidFill>
              <a:schemeClr val="accent4"/>
            </a:solidFill>
          </a:endParaRPr>
        </a:p>
        <a:p>
          <a:pPr marL="171450" lvl="1" indent="-171450" algn="l" defTabSz="800100">
            <a:lnSpc>
              <a:spcPct val="90000"/>
            </a:lnSpc>
            <a:spcBef>
              <a:spcPct val="0"/>
            </a:spcBef>
            <a:spcAft>
              <a:spcPct val="15000"/>
            </a:spcAft>
            <a:buChar char="•"/>
          </a:pPr>
          <a:r>
            <a:rPr lang="en-GB" sz="1800" kern="1200" dirty="0">
              <a:solidFill>
                <a:schemeClr val="accent4"/>
              </a:solidFill>
            </a:rPr>
            <a:t>Membranes may be cleaned (for PWS usually replaced – running cost)</a:t>
          </a:r>
        </a:p>
      </dsp:txBody>
      <dsp:txXfrm>
        <a:off x="2153039" y="0"/>
        <a:ext cx="6487920" cy="4248472"/>
      </dsp:txXfrm>
    </dsp:sp>
    <dsp:sp modelId="{0F3FD95D-8C14-4DD3-926B-3A4868874729}">
      <dsp:nvSpPr>
        <dsp:cNvPr id="0" name=""/>
        <dsp:cNvSpPr/>
      </dsp:nvSpPr>
      <dsp:spPr>
        <a:xfrm>
          <a:off x="72002" y="1008111"/>
          <a:ext cx="2174653" cy="223224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5000" r="-45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C87E7-2BC4-4091-A36B-0AECA1ED1E33}">
      <dsp:nvSpPr>
        <dsp:cNvPr id="0" name=""/>
        <dsp:cNvSpPr/>
      </dsp:nvSpPr>
      <dsp:spPr>
        <a:xfrm>
          <a:off x="0" y="0"/>
          <a:ext cx="8640960" cy="4248472"/>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n-GB" sz="2100" kern="1200" dirty="0">
            <a:solidFill>
              <a:schemeClr val="accent6"/>
            </a:solidFill>
          </a:endParaRPr>
        </a:p>
        <a:p>
          <a:pPr marL="171450" lvl="1" indent="-171450" algn="l" defTabSz="711200">
            <a:lnSpc>
              <a:spcPct val="90000"/>
            </a:lnSpc>
            <a:spcBef>
              <a:spcPct val="0"/>
            </a:spcBef>
            <a:spcAft>
              <a:spcPct val="15000"/>
            </a:spcAft>
            <a:buChar char="•"/>
          </a:pPr>
          <a:r>
            <a:rPr lang="en-GB" sz="1600" kern="1200" dirty="0"/>
            <a:t>May be installed as an “over the top” solution by inexperienced engineers</a:t>
          </a: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a:t>Maintenance programme for replacement of filters &amp; re-mineralisation</a:t>
          </a:r>
        </a:p>
        <a:p>
          <a:pPr marL="171450" lvl="1" indent="-171450" algn="l" defTabSz="711200">
            <a:lnSpc>
              <a:spcPct val="90000"/>
            </a:lnSpc>
            <a:spcBef>
              <a:spcPct val="0"/>
            </a:spcBef>
            <a:spcAft>
              <a:spcPct val="15000"/>
            </a:spcAft>
            <a:buChar char="•"/>
          </a:pPr>
          <a:r>
            <a:rPr lang="en-GB" sz="1600" kern="1200" dirty="0"/>
            <a:t> </a:t>
          </a:r>
        </a:p>
        <a:p>
          <a:pPr marL="171450" lvl="1" indent="-171450" algn="l" defTabSz="711200">
            <a:lnSpc>
              <a:spcPct val="90000"/>
            </a:lnSpc>
            <a:spcBef>
              <a:spcPct val="0"/>
            </a:spcBef>
            <a:spcAft>
              <a:spcPct val="15000"/>
            </a:spcAft>
            <a:buChar char="•"/>
          </a:pPr>
          <a:r>
            <a:rPr lang="en-GB" sz="1600" kern="1200" dirty="0"/>
            <a:t>Are all taps in property covered (often “under sink solution”)</a:t>
          </a: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a:t>How do you know the membrane has not been breached? (monitor for contaminant)</a:t>
          </a: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a:t>If flow dropping, membrane may be fouling or scaling</a:t>
          </a: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GB" sz="1600" kern="1200" dirty="0"/>
            <a:t>Is the concentrate being disposed of properly?</a:t>
          </a:r>
        </a:p>
      </dsp:txBody>
      <dsp:txXfrm>
        <a:off x="2153039" y="0"/>
        <a:ext cx="6487920" cy="4248472"/>
      </dsp:txXfrm>
    </dsp:sp>
    <dsp:sp modelId="{DB7E8D39-648F-42D6-9D13-5AF62AAB8556}">
      <dsp:nvSpPr>
        <dsp:cNvPr id="0" name=""/>
        <dsp:cNvSpPr/>
      </dsp:nvSpPr>
      <dsp:spPr>
        <a:xfrm>
          <a:off x="72010" y="360032"/>
          <a:ext cx="2160257" cy="3398777"/>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96000" r="-96000"/>
          </a:stretch>
        </a:blip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72B63-09F2-41DD-9E22-38F8FEEA4B85}" type="datetimeFigureOut">
              <a:rPr lang="en-GB" smtClean="0"/>
              <a:t>08/11/2023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1A0F6-3114-4A02-997D-2D8C108A5EC8}" type="slidenum">
              <a:rPr lang="en-GB" smtClean="0"/>
              <a:t>‹#›</a:t>
            </a:fld>
            <a:endParaRPr lang="en-GB"/>
          </a:p>
        </p:txBody>
      </p:sp>
    </p:spTree>
    <p:extLst>
      <p:ext uri="{BB962C8B-B14F-4D97-AF65-F5344CB8AC3E}">
        <p14:creationId xmlns:p14="http://schemas.microsoft.com/office/powerpoint/2010/main" val="52760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271A0F6-3114-4A02-997D-2D8C108A5EC8}" type="slidenum">
              <a:rPr lang="en-GB" smtClean="0"/>
              <a:t>1</a:t>
            </a:fld>
            <a:endParaRPr lang="en-GB"/>
          </a:p>
        </p:txBody>
      </p:sp>
    </p:spTree>
    <p:extLst>
      <p:ext uri="{BB962C8B-B14F-4D97-AF65-F5344CB8AC3E}">
        <p14:creationId xmlns:p14="http://schemas.microsoft.com/office/powerpoint/2010/main" val="79790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p:txBody>
          <a:bodyPr/>
          <a:lstStyle>
            <a:lvl1pPr>
              <a:defRPr/>
            </a:lvl1pPr>
          </a:lstStyle>
          <a:p>
            <a:endParaRPr lang="en-GB">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endParaRPr lang="en-GB">
              <a:solidFill>
                <a:srgbClr val="000000"/>
              </a:solidFill>
            </a:endParaRPr>
          </a:p>
        </p:txBody>
      </p:sp>
      <p:pic>
        <p:nvPicPr>
          <p:cNvPr id="3080" name="Picture 8" descr="DWQR Colour Strapline Stack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085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7115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45867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DWQR Colour Strapline Stacked"/>
          <p:cNvPicPr>
            <a:picLocks noChangeAspect="1" noChangeArrowheads="1"/>
          </p:cNvPicPr>
          <p:nvPr/>
        </p:nvPicPr>
        <p:blipFill>
          <a:blip r:embed="rId2" cstate="print">
            <a:extLst>
              <a:ext uri="{28A0092B-C50C-407E-A947-70E740481C1C}">
                <a14:useLocalDpi xmlns:a14="http://schemas.microsoft.com/office/drawing/2010/main" val="0"/>
              </a:ext>
            </a:extLst>
          </a:blip>
          <a:srcRect l="14009" t="25377" r="11865" b="11136"/>
          <a:stretch>
            <a:fillRect/>
          </a:stretch>
        </p:blipFill>
        <p:spPr bwMode="auto">
          <a:xfrm>
            <a:off x="3384550" y="4437063"/>
            <a:ext cx="2374900" cy="1655762"/>
          </a:xfrm>
          <a:prstGeom prst="rect">
            <a:avLst/>
          </a:prstGeom>
          <a:noFill/>
          <a:ln>
            <a:noFill/>
          </a:ln>
          <a:extLst>
            <a:ext uri="{909E8E84-426E-40DD-AFC4-6F175D3DCCD1}">
              <a14:hiddenFill xmlns:a14="http://schemas.microsoft.com/office/drawing/2010/main">
                <a:solidFill>
                  <a:srgbClr val="DEF1F2"/>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052513"/>
            <a:ext cx="7772400" cy="1470025"/>
          </a:xfrm>
        </p:spPr>
        <p:txBody>
          <a:bodyPr/>
          <a:lstStyle>
            <a:lvl1pPr>
              <a:defRPr/>
            </a:lvl1pPr>
          </a:lstStyle>
          <a:p>
            <a:pPr lvl="0"/>
            <a:r>
              <a:rPr lang="en-GB" noProof="0"/>
              <a:t>Click to edit Master title style</a:t>
            </a:r>
          </a:p>
        </p:txBody>
      </p:sp>
      <p:sp>
        <p:nvSpPr>
          <p:cNvPr id="3075" name="Rectangle 3"/>
          <p:cNvSpPr>
            <a:spLocks noGrp="1" noChangeArrowheads="1"/>
          </p:cNvSpPr>
          <p:nvPr>
            <p:ph type="subTitle" idx="1"/>
          </p:nvPr>
        </p:nvSpPr>
        <p:spPr>
          <a:xfrm>
            <a:off x="1371600" y="2708275"/>
            <a:ext cx="6400800" cy="1752600"/>
          </a:xfrm>
        </p:spPr>
        <p:txBody>
          <a:bodyPr/>
          <a:lstStyle>
            <a:lvl1pPr marL="0" indent="0" algn="ctr">
              <a:buFontTx/>
              <a:buNone/>
              <a:defRPr/>
            </a:lvl1pPr>
          </a:lstStyle>
          <a:p>
            <a:pPr lvl="0"/>
            <a:r>
              <a:rPr lang="en-GB" noProof="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76179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8355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011393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2043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130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224099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55643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589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9718456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76253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539982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52602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8238013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395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105337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264762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23380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748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3776831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592610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Tree>
    <p:extLst>
      <p:ext uri="{BB962C8B-B14F-4D97-AF65-F5344CB8AC3E}">
        <p14:creationId xmlns:p14="http://schemas.microsoft.com/office/powerpoint/2010/main" val="87226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36" name="Picture 12"/>
          <p:cNvPicPr>
            <a:picLocks noChangeAspect="1" noChangeArrowheads="1"/>
          </p:cNvPicPr>
          <p:nvPr/>
        </p:nvPicPr>
        <p:blipFill rotWithShape="1">
          <a:blip r:embed="rId13">
            <a:lum bright="70000" contrast="-70000"/>
            <a:extLst>
              <a:ext uri="{28A0092B-C50C-407E-A947-70E740481C1C}">
                <a14:useLocalDpi xmlns:a14="http://schemas.microsoft.com/office/drawing/2010/main" val="0"/>
              </a:ext>
            </a:extLst>
          </a:blip>
          <a:srcRect t="16706" b="20960"/>
          <a:stretch/>
        </p:blipFill>
        <p:spPr bwMode="auto">
          <a:xfrm>
            <a:off x="468313" y="6135624"/>
            <a:ext cx="6232525" cy="722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Gill Sans MT" pitchFamily="34" charset="0"/>
              </a:defRPr>
            </a:lvl1pPr>
          </a:lstStyle>
          <a:p>
            <a:pPr fontAlgn="base">
              <a:spcBef>
                <a:spcPct val="0"/>
              </a:spcBef>
              <a:spcAft>
                <a:spcPct val="0"/>
              </a:spcAft>
            </a:pPr>
            <a:endParaRPr lang="en-GB"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Gill Sans MT" pitchFamily="34" charset="0"/>
              </a:defRPr>
            </a:lvl1pPr>
          </a:lstStyle>
          <a:p>
            <a:pPr fontAlgn="base">
              <a:spcBef>
                <a:spcPct val="0"/>
              </a:spcBef>
              <a:spcAft>
                <a:spcPct val="0"/>
              </a:spcAft>
            </a:pPr>
            <a:endParaRPr lang="en-GB" dirty="0">
              <a:solidFill>
                <a:srgbClr val="000000"/>
              </a:solidFill>
            </a:endParaRPr>
          </a:p>
        </p:txBody>
      </p:sp>
      <p:pic>
        <p:nvPicPr>
          <p:cNvPr id="1031" name="Picture 7" descr="DWQR Colour Strapline"/>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t="26655" b="28493"/>
          <a:stretch/>
        </p:blipFill>
        <p:spPr bwMode="auto">
          <a:xfrm>
            <a:off x="6804025" y="6216604"/>
            <a:ext cx="2303463" cy="52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6805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Rockwell" pitchFamily="18" charset="0"/>
          <a:ea typeface="+mj-ea"/>
          <a:cs typeface="+mj-cs"/>
        </a:defRPr>
      </a:lvl1pPr>
      <a:lvl2pPr algn="ctr" rtl="0" eaLnBrk="1" fontAlgn="base" hangingPunct="1">
        <a:spcBef>
          <a:spcPct val="0"/>
        </a:spcBef>
        <a:spcAft>
          <a:spcPct val="0"/>
        </a:spcAft>
        <a:defRPr sz="4400">
          <a:solidFill>
            <a:schemeClr val="tx2"/>
          </a:solidFill>
          <a:latin typeface="Tahoma" pitchFamily="34" charset="0"/>
        </a:defRPr>
      </a:lvl2pPr>
      <a:lvl3pPr algn="ctr" rtl="0" eaLnBrk="1" fontAlgn="base" hangingPunct="1">
        <a:spcBef>
          <a:spcPct val="0"/>
        </a:spcBef>
        <a:spcAft>
          <a:spcPct val="0"/>
        </a:spcAft>
        <a:defRPr sz="4400">
          <a:solidFill>
            <a:schemeClr val="tx2"/>
          </a:solidFill>
          <a:latin typeface="Tahoma" pitchFamily="34" charset="0"/>
        </a:defRPr>
      </a:lvl3pPr>
      <a:lvl4pPr algn="ctr" rtl="0" eaLnBrk="1" fontAlgn="base" hangingPunct="1">
        <a:spcBef>
          <a:spcPct val="0"/>
        </a:spcBef>
        <a:spcAft>
          <a:spcPct val="0"/>
        </a:spcAft>
        <a:defRPr sz="4400">
          <a:solidFill>
            <a:schemeClr val="tx2"/>
          </a:solidFill>
          <a:latin typeface="Tahoma" pitchFamily="34" charset="0"/>
        </a:defRPr>
      </a:lvl4pPr>
      <a:lvl5pPr algn="ctr" rtl="0" eaLnBrk="1" fontAlgn="base" hangingPunct="1">
        <a:spcBef>
          <a:spcPct val="0"/>
        </a:spcBef>
        <a:spcAft>
          <a:spcPct val="0"/>
        </a:spcAft>
        <a:defRPr sz="4400">
          <a:solidFill>
            <a:schemeClr val="tx2"/>
          </a:solidFill>
          <a:latin typeface="Tahoma" pitchFamily="34" charset="0"/>
        </a:defRPr>
      </a:lvl5pPr>
      <a:lvl6pPr marL="457200" algn="ctr" rtl="0" eaLnBrk="1" fontAlgn="base" hangingPunct="1">
        <a:spcBef>
          <a:spcPct val="0"/>
        </a:spcBef>
        <a:spcAft>
          <a:spcPct val="0"/>
        </a:spcAft>
        <a:defRPr sz="4400">
          <a:solidFill>
            <a:schemeClr val="tx2"/>
          </a:solidFill>
          <a:latin typeface="Tahoma" pitchFamily="34" charset="0"/>
        </a:defRPr>
      </a:lvl6pPr>
      <a:lvl7pPr marL="914400" algn="ctr" rtl="0" eaLnBrk="1" fontAlgn="base" hangingPunct="1">
        <a:spcBef>
          <a:spcPct val="0"/>
        </a:spcBef>
        <a:spcAft>
          <a:spcPct val="0"/>
        </a:spcAft>
        <a:defRPr sz="4400">
          <a:solidFill>
            <a:schemeClr val="tx2"/>
          </a:solidFill>
          <a:latin typeface="Tahoma" pitchFamily="34" charset="0"/>
        </a:defRPr>
      </a:lvl7pPr>
      <a:lvl8pPr marL="1371600" algn="ctr" rtl="0" eaLnBrk="1" fontAlgn="base" hangingPunct="1">
        <a:spcBef>
          <a:spcPct val="0"/>
        </a:spcBef>
        <a:spcAft>
          <a:spcPct val="0"/>
        </a:spcAft>
        <a:defRPr sz="4400">
          <a:solidFill>
            <a:schemeClr val="tx2"/>
          </a:solidFill>
          <a:latin typeface="Tahoma" pitchFamily="34" charset="0"/>
        </a:defRPr>
      </a:lvl8pPr>
      <a:lvl9pPr marL="1828800" algn="ctr"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Gill Sans MT"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Gill Sans MT" pitchFamily="34" charset="0"/>
        </a:defRPr>
      </a:lvl2pPr>
      <a:lvl3pPr marL="1143000" indent="-228600" algn="l" rtl="0" eaLnBrk="1" fontAlgn="base" hangingPunct="1">
        <a:spcBef>
          <a:spcPct val="20000"/>
        </a:spcBef>
        <a:spcAft>
          <a:spcPct val="0"/>
        </a:spcAft>
        <a:buChar char="•"/>
        <a:defRPr sz="2400">
          <a:solidFill>
            <a:schemeClr val="tx1"/>
          </a:solidFill>
          <a:latin typeface="Gill Sans MT" pitchFamily="34" charset="0"/>
        </a:defRPr>
      </a:lvl3pPr>
      <a:lvl4pPr marL="1600200" indent="-228600" algn="l" rtl="0" eaLnBrk="1" fontAlgn="base" hangingPunct="1">
        <a:spcBef>
          <a:spcPct val="20000"/>
        </a:spcBef>
        <a:spcAft>
          <a:spcPct val="0"/>
        </a:spcAft>
        <a:buChar char="–"/>
        <a:defRPr sz="2000">
          <a:solidFill>
            <a:schemeClr val="tx1"/>
          </a:solidFill>
          <a:latin typeface="Gill Sans MT" pitchFamily="34" charset="0"/>
        </a:defRPr>
      </a:lvl4pPr>
      <a:lvl5pPr marL="2057400" indent="-228600" algn="l" rtl="0" eaLnBrk="1" fontAlgn="base" hangingPunct="1">
        <a:spcBef>
          <a:spcPct val="20000"/>
        </a:spcBef>
        <a:spcAft>
          <a:spcPct val="0"/>
        </a:spcAft>
        <a:buChar char="»"/>
        <a:defRPr sz="2000">
          <a:solidFill>
            <a:schemeClr val="tx1"/>
          </a:solidFill>
          <a:latin typeface="Gill Sans MT"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EF1F2"/>
            </a:gs>
            <a:gs pos="50000">
              <a:schemeClr val="bg1"/>
            </a:gs>
            <a:gs pos="100000">
              <a:srgbClr val="DEF1F2"/>
            </a:gs>
          </a:gsLst>
          <a:lin ang="5400000" scaled="1"/>
        </a:gra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5">
            <a:lum bright="70000" contrast="-70000"/>
            <a:extLst>
              <a:ext uri="{28A0092B-C50C-407E-A947-70E740481C1C}">
                <a14:useLocalDpi xmlns:a14="http://schemas.microsoft.com/office/drawing/2010/main" val="0"/>
              </a:ext>
            </a:extLst>
          </a:blip>
          <a:srcRect/>
          <a:stretch>
            <a:fillRect/>
          </a:stretch>
        </p:blipFill>
        <p:spPr bwMode="auto">
          <a:xfrm>
            <a:off x="468313" y="5942013"/>
            <a:ext cx="6232525"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fontAlgn="base">
              <a:spcBef>
                <a:spcPct val="0"/>
              </a:spcBef>
              <a:spcAft>
                <a:spcPct val="0"/>
              </a:spcAft>
              <a:defRPr/>
            </a:pPr>
            <a:endParaRPr lang="en-GB">
              <a:solidFill>
                <a:srgbClr val="000000"/>
              </a:solidFill>
            </a:endParaRPr>
          </a:p>
        </p:txBody>
      </p:sp>
      <p:pic>
        <p:nvPicPr>
          <p:cNvPr id="1031" name="Picture 7" descr="DWQR Colour Strapline"/>
          <p:cNvPicPr>
            <a:picLocks noChangeAspect="1" noChangeArrowheads="1"/>
          </p:cNvPicPr>
          <p:nvPr/>
        </p:nvPicPr>
        <p:blipFill>
          <a:blip r:embed="rId16" cstate="print">
            <a:extLst>
              <a:ext uri="{28A0092B-C50C-407E-A947-70E740481C1C}">
                <a14:useLocalDpi xmlns:a14="http://schemas.microsoft.com/office/drawing/2010/main" val="0"/>
              </a:ext>
            </a:extLst>
          </a:blip>
          <a:srcRect b="28493"/>
          <a:stretch>
            <a:fillRect/>
          </a:stretch>
        </p:blipFill>
        <p:spPr bwMode="auto">
          <a:xfrm>
            <a:off x="6804025" y="5805488"/>
            <a:ext cx="2303463"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2187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charset="0"/>
        </a:defRPr>
      </a:lvl2pPr>
      <a:lvl3pPr algn="ctr" rtl="0" eaLnBrk="0" fontAlgn="base" hangingPunct="0">
        <a:spcBef>
          <a:spcPct val="0"/>
        </a:spcBef>
        <a:spcAft>
          <a:spcPct val="0"/>
        </a:spcAft>
        <a:defRPr sz="4400">
          <a:solidFill>
            <a:schemeClr val="tx2"/>
          </a:solidFill>
          <a:latin typeface="Tahoma" charset="0"/>
        </a:defRPr>
      </a:lvl3pPr>
      <a:lvl4pPr algn="ctr" rtl="0" eaLnBrk="0" fontAlgn="base" hangingPunct="0">
        <a:spcBef>
          <a:spcPct val="0"/>
        </a:spcBef>
        <a:spcAft>
          <a:spcPct val="0"/>
        </a:spcAft>
        <a:defRPr sz="4400">
          <a:solidFill>
            <a:schemeClr val="tx2"/>
          </a:solidFill>
          <a:latin typeface="Tahoma" charset="0"/>
        </a:defRPr>
      </a:lvl4pPr>
      <a:lvl5pPr algn="ctr" rtl="0" eaLnBrk="0" fontAlgn="base" hangingPunct="0">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79512" y="1052513"/>
            <a:ext cx="8568952" cy="1470025"/>
          </a:xfrm>
        </p:spPr>
        <p:style>
          <a:lnRef idx="1">
            <a:schemeClr val="accent1"/>
          </a:lnRef>
          <a:fillRef idx="3">
            <a:schemeClr val="accent1"/>
          </a:fillRef>
          <a:effectRef idx="2">
            <a:schemeClr val="accent1"/>
          </a:effectRef>
          <a:fontRef idx="minor">
            <a:schemeClr val="lt1"/>
          </a:fontRef>
        </p:style>
        <p:txBody>
          <a:bodyPr/>
          <a:lstStyle/>
          <a:p>
            <a:r>
              <a:rPr lang="de-DE" sz="3200" dirty="0"/>
              <a:t>Treatment –Reverse Osmosis (Desalination) </a:t>
            </a:r>
            <a:endParaRPr lang="en-GB" sz="3200" dirty="0"/>
          </a:p>
        </p:txBody>
      </p:sp>
      <p:sp>
        <p:nvSpPr>
          <p:cNvPr id="3075" name="Subtitle 2"/>
          <p:cNvSpPr>
            <a:spLocks noGrp="1"/>
          </p:cNvSpPr>
          <p:nvPr>
            <p:ph type="subTitle" idx="1"/>
          </p:nvPr>
        </p:nvSpPr>
        <p:spPr/>
        <p:txBody>
          <a:bodyPr/>
          <a:lstStyle/>
          <a:p>
            <a:r>
              <a:rPr lang="en-GB" sz="2400" dirty="0"/>
              <a:t>DWQR Risk Assessment Training</a:t>
            </a:r>
          </a:p>
          <a:p>
            <a:r>
              <a:rPr lang="en-GB" sz="2400" dirty="0"/>
              <a:t>2018</a:t>
            </a:r>
          </a:p>
        </p:txBody>
      </p:sp>
    </p:spTree>
    <p:extLst>
      <p:ext uri="{BB962C8B-B14F-4D97-AF65-F5344CB8AC3E}">
        <p14:creationId xmlns:p14="http://schemas.microsoft.com/office/powerpoint/2010/main" val="1261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Overview</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212145983"/>
              </p:ext>
            </p:extLst>
          </p:nvPr>
        </p:nvGraphicFramePr>
        <p:xfrm>
          <a:off x="755576" y="1412776"/>
          <a:ext cx="7848872"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270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 1</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297358795"/>
              </p:ext>
            </p:extLst>
          </p:nvPr>
        </p:nvGraphicFramePr>
        <p:xfrm>
          <a:off x="755576" y="1268760"/>
          <a:ext cx="806489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575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Usage 2</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654556023"/>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0730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Key Points to Watch For</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Diagram 3">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090860480"/>
              </p:ext>
            </p:extLst>
          </p:nvPr>
        </p:nvGraphicFramePr>
        <p:xfrm>
          <a:off x="251520" y="1412776"/>
          <a:ext cx="864096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67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2060"/>
                </a:solidFill>
                <a:latin typeface="Gill Sans MT" pitchFamily="34" charset="0"/>
              </a:rPr>
              <a:t>Questions</a:t>
            </a:r>
          </a:p>
        </p:txBody>
      </p:sp>
      <p:sp>
        <p:nvSpPr>
          <p:cNvPr id="3" name="Content Placeholder 2"/>
          <p:cNvSpPr>
            <a:spLocks noGrp="1"/>
          </p:cNvSpPr>
          <p:nvPr>
            <p:ph idx="1"/>
          </p:nvPr>
        </p:nvSpPr>
        <p:spPr>
          <a:xfrm>
            <a:off x="457200" y="1600201"/>
            <a:ext cx="8229600" cy="3701008"/>
          </a:xfrm>
        </p:spPr>
        <p:txBody>
          <a:bodyPr/>
          <a:lstStyle/>
          <a:p>
            <a:pPr marL="0" indent="0">
              <a:buNone/>
            </a:pPr>
            <a:r>
              <a:rPr lang="en-GB" sz="2400" dirty="0"/>
              <a:t>	</a:t>
            </a:r>
            <a:endParaRPr lang="en-GB" sz="2400"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87690790"/>
              </p:ext>
            </p:extLst>
          </p:nvPr>
        </p:nvGraphicFramePr>
        <p:xfrm>
          <a:off x="107504" y="1268761"/>
          <a:ext cx="8928994" cy="5224797"/>
        </p:xfrm>
        <a:graphic>
          <a:graphicData uri="http://schemas.openxmlformats.org/drawingml/2006/table">
            <a:tbl>
              <a:tblPr firstRow="1">
                <a:tableStyleId>{5C22544A-7EE6-4342-B048-85BDC9FD1C3A}</a:tableStyleId>
              </a:tblPr>
              <a:tblGrid>
                <a:gridCol w="1387182">
                  <a:extLst>
                    <a:ext uri="{9D8B030D-6E8A-4147-A177-3AD203B41FA5}">
                      <a16:colId xmlns:a16="http://schemas.microsoft.com/office/drawing/2014/main" val="20000"/>
                    </a:ext>
                  </a:extLst>
                </a:gridCol>
                <a:gridCol w="701050">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gridCol w="1896382">
                  <a:extLst>
                    <a:ext uri="{9D8B030D-6E8A-4147-A177-3AD203B41FA5}">
                      <a16:colId xmlns:a16="http://schemas.microsoft.com/office/drawing/2014/main" val="20003"/>
                    </a:ext>
                  </a:extLst>
                </a:gridCol>
                <a:gridCol w="3432210">
                  <a:extLst>
                    <a:ext uri="{9D8B030D-6E8A-4147-A177-3AD203B41FA5}">
                      <a16:colId xmlns:a16="http://schemas.microsoft.com/office/drawing/2014/main" val="20004"/>
                    </a:ext>
                  </a:extLst>
                </a:gridCol>
                <a:gridCol w="1080122">
                  <a:extLst>
                    <a:ext uri="{9D8B030D-6E8A-4147-A177-3AD203B41FA5}">
                      <a16:colId xmlns:a16="http://schemas.microsoft.com/office/drawing/2014/main" val="20005"/>
                    </a:ext>
                  </a:extLst>
                </a:gridCol>
              </a:tblGrid>
              <a:tr h="185066">
                <a:tc>
                  <a:txBody>
                    <a:bodyPr/>
                    <a:lstStyle/>
                    <a:p>
                      <a:pPr algn="l" fontAlgn="ct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798621251"/>
                  </a:ext>
                </a:extLst>
              </a:tr>
              <a:tr h="185066">
                <a:tc>
                  <a:txBody>
                    <a:bodyPr/>
                    <a:lstStyle/>
                    <a:p>
                      <a:pPr algn="l" fontAlgn="ctr"/>
                      <a:r>
                        <a:rPr lang="en-GB" sz="900" u="none" strike="noStrike">
                          <a:effectLst/>
                        </a:rPr>
                        <a:t>Hazard Type</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Location</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Risk No.</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Potential Risk</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Explanation of Hazard</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Severity</a:t>
                      </a:r>
                      <a:endParaRPr lang="en-GB" sz="900" b="1" i="0" u="none" strike="noStrike">
                        <a:solidFill>
                          <a:srgbClr val="000000"/>
                        </a:solidFill>
                        <a:effectLst/>
                        <a:latin typeface="Calibri"/>
                      </a:endParaRPr>
                    </a:p>
                  </a:txBody>
                  <a:tcPr marL="0" marR="0" marT="0" marB="0" anchor="ctr"/>
                </a:tc>
                <a:extLst>
                  <a:ext uri="{0D108BD9-81ED-4DB2-BD59-A6C34878D82A}">
                    <a16:rowId xmlns:a16="http://schemas.microsoft.com/office/drawing/2014/main" val="10000"/>
                  </a:ext>
                </a:extLst>
              </a:tr>
              <a:tr h="102965">
                <a:tc>
                  <a:txBody>
                    <a:bodyPr/>
                    <a:lstStyle/>
                    <a:p>
                      <a:pPr algn="l" fontAlgn="ctr"/>
                      <a:r>
                        <a:rPr lang="en-GB" sz="900" u="none" strike="noStrike">
                          <a:effectLst/>
                        </a:rPr>
                        <a:t> </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 </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 </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 </a:t>
                      </a:r>
                      <a:endParaRPr lang="en-GB" sz="900" b="1" i="0" u="none" strike="noStrike">
                        <a:solidFill>
                          <a:srgbClr val="000000"/>
                        </a:solidFill>
                        <a:effectLst/>
                        <a:latin typeface="Calibri"/>
                      </a:endParaRPr>
                    </a:p>
                  </a:txBody>
                  <a:tcPr marL="0" marR="0" marT="0" marB="0" anchor="ctr"/>
                </a:tc>
                <a:tc>
                  <a:txBody>
                    <a:bodyPr/>
                    <a:lstStyle/>
                    <a:p>
                      <a:pPr algn="l" fontAlgn="ctr"/>
                      <a:r>
                        <a:rPr lang="en-GB" sz="900" u="none" strike="noStrike">
                          <a:effectLst/>
                        </a:rPr>
                        <a:t> </a:t>
                      </a:r>
                      <a:endParaRPr lang="en-GB" sz="900" b="1" i="0" u="none" strike="noStrike">
                        <a:solidFill>
                          <a:srgbClr val="000000"/>
                        </a:solidFill>
                        <a:effectLst/>
                        <a:latin typeface="Calibri"/>
                      </a:endParaRPr>
                    </a:p>
                  </a:txBody>
                  <a:tcPr marL="0" marR="0" marT="0" marB="0" anchor="ctr"/>
                </a:tc>
                <a:tc>
                  <a:txBody>
                    <a:bodyPr/>
                    <a:lstStyle/>
                    <a:p>
                      <a:pPr algn="l" fontAlgn="ctr"/>
                      <a:endParaRPr lang="en-GB" sz="900" b="1" i="0" u="none" strike="noStrike" dirty="0">
                        <a:solidFill>
                          <a:srgbClr val="000000"/>
                        </a:solidFill>
                        <a:effectLst/>
                        <a:latin typeface="Calibri"/>
                      </a:endParaRPr>
                    </a:p>
                  </a:txBody>
                  <a:tcPr marL="0" marR="0" marT="0" marB="0" anchor="ctr"/>
                </a:tc>
                <a:extLst>
                  <a:ext uri="{0D108BD9-81ED-4DB2-BD59-A6C34878D82A}">
                    <a16:rowId xmlns:a16="http://schemas.microsoft.com/office/drawing/2014/main" val="10001"/>
                  </a:ext>
                </a:extLst>
              </a:tr>
              <a:tr h="524167">
                <a:tc>
                  <a:txBody>
                    <a:bodyPr/>
                    <a:lstStyle/>
                    <a:p>
                      <a:pPr algn="l" fontAlgn="t"/>
                      <a:r>
                        <a:rPr lang="en-GB" sz="900" u="none" strike="noStrike">
                          <a:effectLst/>
                        </a:rPr>
                        <a:t>Installation and Operation</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TRO1</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Is RO (Reverse Osmosis) plant specification/ design inadequate for raw water quality?</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The water quality challenges should be clearly understood and the membrane selected should be appropriate to water quality in a range of conditions.</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2"/>
                  </a:ext>
                </a:extLst>
              </a:tr>
              <a:tr h="786251">
                <a:tc>
                  <a:txBody>
                    <a:bodyPr/>
                    <a:lstStyle/>
                    <a:p>
                      <a:pPr algn="l" fontAlgn="t"/>
                      <a:r>
                        <a:rPr lang="en-GB" sz="900" u="none" strike="noStrike">
                          <a:effectLst/>
                        </a:rPr>
                        <a:t>Installation and Operation</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TRO2</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Could pre-treatment be inadequate, resulting in RO fouling and damage (such as inadequate removal of oxidants)?</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dirty="0">
                          <a:effectLst/>
                        </a:rPr>
                        <a:t>RO membranes require clean water at the inlet.  In almost all cases comprehensive pre-treatment will be required to ensure water meets the specification. Inadequate                        pre-treatment will result in fouling of the membrane and, potentially, lasting damage.</a:t>
                      </a:r>
                      <a:endParaRPr lang="en-GB" sz="900" b="0" i="0" u="none" strike="noStrike" dirty="0">
                        <a:solidFill>
                          <a:srgbClr val="000000"/>
                        </a:solidFill>
                        <a:effectLst/>
                        <a:latin typeface="Arial"/>
                      </a:endParaRPr>
                    </a:p>
                  </a:txBody>
                  <a:tcPr marL="0" marR="0" marT="0" marB="0"/>
                </a:tc>
                <a:tc>
                  <a:txBody>
                    <a:bodyPr/>
                    <a:lstStyle/>
                    <a:p>
                      <a:pPr algn="ctr" fontAlgn="b"/>
                      <a:r>
                        <a:rPr lang="en-GB" sz="900" u="none" strike="noStrike">
                          <a:effectLst/>
                        </a:rPr>
                        <a:t>4</a:t>
                      </a:r>
                      <a:endParaRPr lang="en-GB" sz="9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3"/>
                  </a:ext>
                </a:extLst>
              </a:tr>
              <a:tr h="655209">
                <a:tc>
                  <a:txBody>
                    <a:bodyPr/>
                    <a:lstStyle/>
                    <a:p>
                      <a:pPr algn="l" fontAlgn="t"/>
                      <a:r>
                        <a:rPr lang="en-GB" sz="900" u="none" strike="noStrike">
                          <a:effectLst/>
                        </a:rPr>
                        <a:t>Installation and Operation</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TRO3</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Is there a risk from  inadequate re-mineralisation of the water following RO? </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Re-mineralisation is vital after RO as the water has been stripped of minerals and is very corrosive.  This step should be incorporated in plant design and any equipment maintained in accordance with the manufacturer's specifications. </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dirty="0">
                          <a:effectLst/>
                        </a:rPr>
                        <a:t>3</a:t>
                      </a:r>
                      <a:endParaRPr lang="en-GB" sz="900" b="0"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4"/>
                  </a:ext>
                </a:extLst>
              </a:tr>
              <a:tr h="655209">
                <a:tc>
                  <a:txBody>
                    <a:bodyPr/>
                    <a:lstStyle/>
                    <a:p>
                      <a:pPr algn="l" fontAlgn="t"/>
                      <a:r>
                        <a:rPr lang="en-GB" sz="900" u="none" strike="noStrike">
                          <a:effectLst/>
                        </a:rPr>
                        <a:t>Management and Management and Resilience</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TRO4</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Are the cleaning regimes (for descaling and antifouling, etc.) inadequate or undocumented? </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Membranes require a specific cleaning regime at regular intervals. Care should be taken that the manufacturer's specifications are followed and the correct procedures and chemicals used. </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5"/>
                  </a:ext>
                </a:extLst>
              </a:tr>
              <a:tr h="524167">
                <a:tc>
                  <a:txBody>
                    <a:bodyPr/>
                    <a:lstStyle/>
                    <a:p>
                      <a:pPr algn="l" fontAlgn="t"/>
                      <a:r>
                        <a:rPr lang="en-GB" sz="900" u="none" strike="noStrike">
                          <a:effectLst/>
                        </a:rPr>
                        <a:t>Management and Management and Resilience</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TRO5</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Are the chemicals used in the process incorrect or stored incorrectly?</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Many membrane cleaning chemicals are acids or alkalis and require specific storage conditions to ensure that they remain effective and are in a safe condition.</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a:effectLst/>
                        </a:rPr>
                        <a:t>4</a:t>
                      </a:r>
                      <a:endParaRPr lang="en-GB" sz="9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6"/>
                  </a:ext>
                </a:extLst>
              </a:tr>
              <a:tr h="917293">
                <a:tc>
                  <a:txBody>
                    <a:bodyPr/>
                    <a:lstStyle/>
                    <a:p>
                      <a:pPr algn="l" fontAlgn="t"/>
                      <a:r>
                        <a:rPr lang="en-GB" sz="900" u="none" strike="noStrike">
                          <a:effectLst/>
                        </a:rPr>
                        <a:t>Installation and Operation</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TRO6</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Could a loss of membrane integrity go undetected?</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If the membrane is breached it will not provide a reliable barrier. How would this be picked up? Some membranes have integral automatic detection systems, but other systems may rely on monitoring or sampling. The appropriate integrity monitoring system will depend on the type of membrane and water quality - specialist advice should be sought.</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a:effectLst/>
                        </a:rPr>
                        <a:t>5</a:t>
                      </a:r>
                      <a:endParaRPr lang="en-GB" sz="9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7"/>
                  </a:ext>
                </a:extLst>
              </a:tr>
              <a:tr h="655209">
                <a:tc>
                  <a:txBody>
                    <a:bodyPr/>
                    <a:lstStyle/>
                    <a:p>
                      <a:pPr algn="l" fontAlgn="t"/>
                      <a:r>
                        <a:rPr lang="en-GB" sz="900" u="none" strike="noStrike">
                          <a:effectLst/>
                        </a:rPr>
                        <a:t>Installation and Operation</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Treatment</a:t>
                      </a:r>
                      <a:endParaRPr lang="en-GB" sz="900" b="0" i="0" u="none" strike="noStrike">
                        <a:solidFill>
                          <a:srgbClr val="002060"/>
                        </a:solidFill>
                        <a:effectLst/>
                        <a:latin typeface="Arial"/>
                      </a:endParaRPr>
                    </a:p>
                  </a:txBody>
                  <a:tcPr marL="0" marR="0" marT="0" marB="0"/>
                </a:tc>
                <a:tc>
                  <a:txBody>
                    <a:bodyPr/>
                    <a:lstStyle/>
                    <a:p>
                      <a:pPr algn="l" fontAlgn="t"/>
                      <a:r>
                        <a:rPr lang="en-GB" sz="900" u="none" strike="noStrike">
                          <a:effectLst/>
                        </a:rPr>
                        <a:t>TR07</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Could failures occur due to membranes not being replaced as per the manufacturer's specifications? </a:t>
                      </a:r>
                      <a:endParaRPr lang="en-GB" sz="900" b="0" i="0" u="none" strike="noStrike">
                        <a:solidFill>
                          <a:srgbClr val="000000"/>
                        </a:solidFill>
                        <a:effectLst/>
                        <a:latin typeface="Arial"/>
                      </a:endParaRPr>
                    </a:p>
                  </a:txBody>
                  <a:tcPr marL="0" marR="0" marT="0" marB="0"/>
                </a:tc>
                <a:tc>
                  <a:txBody>
                    <a:bodyPr/>
                    <a:lstStyle/>
                    <a:p>
                      <a:pPr algn="l" fontAlgn="t"/>
                      <a:r>
                        <a:rPr lang="en-GB" sz="900" u="none" strike="noStrike">
                          <a:effectLst/>
                        </a:rPr>
                        <a:t>The manufacturer will specify the frequency at which the filters should be replaced.  Ask for evidence that this is being adhered to. Membrane elements need to be handled with care and manufacturers' specifications should be followed closely. </a:t>
                      </a:r>
                      <a:endParaRPr lang="en-GB" sz="900" b="0" i="0" u="none" strike="noStrike">
                        <a:solidFill>
                          <a:srgbClr val="000000"/>
                        </a:solidFill>
                        <a:effectLst/>
                        <a:latin typeface="Arial"/>
                      </a:endParaRPr>
                    </a:p>
                  </a:txBody>
                  <a:tcPr marL="0" marR="0" marT="0" marB="0"/>
                </a:tc>
                <a:tc>
                  <a:txBody>
                    <a:bodyPr/>
                    <a:lstStyle/>
                    <a:p>
                      <a:pPr algn="ctr" fontAlgn="b"/>
                      <a:r>
                        <a:rPr lang="en-GB" sz="900" u="none" strike="noStrike" dirty="0">
                          <a:effectLst/>
                        </a:rPr>
                        <a:t>5</a:t>
                      </a:r>
                      <a:endParaRPr lang="en-GB" sz="900" b="0" i="0" u="none" strike="noStrike" dirty="0">
                        <a:solidFill>
                          <a:srgbClr val="000000"/>
                        </a:solidFill>
                        <a:effectLst/>
                        <a:latin typeface="Arial"/>
                      </a:endParaRPr>
                    </a:p>
                  </a:txBody>
                  <a:tcPr marL="0" marR="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49950369"/>
      </p:ext>
    </p:extLst>
  </p:cSld>
  <p:clrMapOvr>
    <a:masterClrMapping/>
  </p:clrMapOvr>
</p:sld>
</file>

<file path=ppt/theme/theme1.xml><?xml version="1.0" encoding="utf-8"?>
<a:theme xmlns:a="http://schemas.openxmlformats.org/drawingml/2006/main" name="Metaldehyde MSG meeting -  11 March 2015 - DWQR slide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2049</TotalTime>
  <Words>689</Words>
  <Application>Microsoft Office PowerPoint</Application>
  <PresentationFormat>On-screen Show (4:3)</PresentationFormat>
  <Paragraphs>93</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Gill Sans MT</vt:lpstr>
      <vt:lpstr>Rockwell</vt:lpstr>
      <vt:lpstr>Tahoma</vt:lpstr>
      <vt:lpstr>Metaldehyde MSG meeting -  11 March 2015 - DWQR slides</vt:lpstr>
      <vt:lpstr>Default Design</vt:lpstr>
      <vt:lpstr>Treatment –Reverse Osmosis (Desalination) </vt:lpstr>
      <vt:lpstr>Overview</vt:lpstr>
      <vt:lpstr>Usage 1</vt:lpstr>
      <vt:lpstr>Usage 2</vt:lpstr>
      <vt:lpstr>Key Points to Watch For</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Water Supply Risk Assessment Treatment Reverse Osmosis</dc:title>
  <dc:creator>Matt Bower</dc:creator>
  <cp:lastModifiedBy>Claire Henderson</cp:lastModifiedBy>
  <cp:revision>158</cp:revision>
  <dcterms:created xsi:type="dcterms:W3CDTF">2016-05-11T12:24:31Z</dcterms:created>
  <dcterms:modified xsi:type="dcterms:W3CDTF">2023-11-08T08:45:43Z</dcterms:modified>
</cp:coreProperties>
</file>